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0" r:id="rId1"/>
  </p:sldMasterIdLst>
  <p:notesMasterIdLst>
    <p:notesMasterId r:id="rId46"/>
  </p:notesMasterIdLst>
  <p:sldIdLst>
    <p:sldId id="289" r:id="rId2"/>
    <p:sldId id="352" r:id="rId3"/>
    <p:sldId id="308" r:id="rId4"/>
    <p:sldId id="312" r:id="rId5"/>
    <p:sldId id="314" r:id="rId6"/>
    <p:sldId id="336" r:id="rId7"/>
    <p:sldId id="307" r:id="rId8"/>
    <p:sldId id="310" r:id="rId9"/>
    <p:sldId id="337" r:id="rId10"/>
    <p:sldId id="351" r:id="rId11"/>
    <p:sldId id="365" r:id="rId12"/>
    <p:sldId id="311" r:id="rId13"/>
    <p:sldId id="360" r:id="rId14"/>
    <p:sldId id="361" r:id="rId15"/>
    <p:sldId id="362" r:id="rId16"/>
    <p:sldId id="363" r:id="rId17"/>
    <p:sldId id="364" r:id="rId18"/>
    <p:sldId id="368" r:id="rId19"/>
    <p:sldId id="367" r:id="rId20"/>
    <p:sldId id="366" r:id="rId21"/>
    <p:sldId id="358" r:id="rId22"/>
    <p:sldId id="357" r:id="rId23"/>
    <p:sldId id="359" r:id="rId24"/>
    <p:sldId id="353" r:id="rId25"/>
    <p:sldId id="290" r:id="rId26"/>
    <p:sldId id="355" r:id="rId27"/>
    <p:sldId id="315" r:id="rId28"/>
    <p:sldId id="347" r:id="rId29"/>
    <p:sldId id="338" r:id="rId30"/>
    <p:sldId id="350" r:id="rId31"/>
    <p:sldId id="317" r:id="rId32"/>
    <p:sldId id="333" r:id="rId33"/>
    <p:sldId id="319" r:id="rId34"/>
    <p:sldId id="334" r:id="rId35"/>
    <p:sldId id="320" r:id="rId36"/>
    <p:sldId id="335" r:id="rId37"/>
    <p:sldId id="339" r:id="rId38"/>
    <p:sldId id="340" r:id="rId39"/>
    <p:sldId id="341" r:id="rId40"/>
    <p:sldId id="342" r:id="rId41"/>
    <p:sldId id="343" r:id="rId42"/>
    <p:sldId id="344" r:id="rId43"/>
    <p:sldId id="345" r:id="rId44"/>
    <p:sldId id="346" r:id="rId45"/>
  </p:sldIdLst>
  <p:sldSz cx="9144000" cy="6858000" type="screen4x3"/>
  <p:notesSz cx="6858000" cy="9144000"/>
  <p:defaultTextStyle>
    <a:defPPr>
      <a:defRPr lang="ru-RU"/>
    </a:defPPr>
    <a:lvl1pPr algn="ctr" rtl="0" fontAlgn="base">
      <a:spcBef>
        <a:spcPct val="0"/>
      </a:spcBef>
      <a:spcAft>
        <a:spcPct val="0"/>
      </a:spcAft>
      <a:defRPr kern="1200">
        <a:solidFill>
          <a:schemeClr val="tx1"/>
        </a:solidFill>
        <a:latin typeface="Arial" charset="0"/>
        <a:ea typeface="+mn-ea"/>
        <a:cs typeface="Arial" charset="0"/>
      </a:defRPr>
    </a:lvl1pPr>
    <a:lvl2pPr marL="457200" algn="ctr" rtl="0" fontAlgn="base">
      <a:spcBef>
        <a:spcPct val="0"/>
      </a:spcBef>
      <a:spcAft>
        <a:spcPct val="0"/>
      </a:spcAft>
      <a:defRPr kern="1200">
        <a:solidFill>
          <a:schemeClr val="tx1"/>
        </a:solidFill>
        <a:latin typeface="Arial" charset="0"/>
        <a:ea typeface="+mn-ea"/>
        <a:cs typeface="Arial" charset="0"/>
      </a:defRPr>
    </a:lvl2pPr>
    <a:lvl3pPr marL="914400" algn="ctr" rtl="0" fontAlgn="base">
      <a:spcBef>
        <a:spcPct val="0"/>
      </a:spcBef>
      <a:spcAft>
        <a:spcPct val="0"/>
      </a:spcAft>
      <a:defRPr kern="1200">
        <a:solidFill>
          <a:schemeClr val="tx1"/>
        </a:solidFill>
        <a:latin typeface="Arial" charset="0"/>
        <a:ea typeface="+mn-ea"/>
        <a:cs typeface="Arial" charset="0"/>
      </a:defRPr>
    </a:lvl3pPr>
    <a:lvl4pPr marL="1371600" algn="ctr" rtl="0" fontAlgn="base">
      <a:spcBef>
        <a:spcPct val="0"/>
      </a:spcBef>
      <a:spcAft>
        <a:spcPct val="0"/>
      </a:spcAft>
      <a:defRPr kern="1200">
        <a:solidFill>
          <a:schemeClr val="tx1"/>
        </a:solidFill>
        <a:latin typeface="Arial" charset="0"/>
        <a:ea typeface="+mn-ea"/>
        <a:cs typeface="Arial" charset="0"/>
      </a:defRPr>
    </a:lvl4pPr>
    <a:lvl5pPr marL="1828800" algn="ctr"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CCFF99"/>
    <a:srgbClr val="C6F0E9"/>
    <a:srgbClr val="FFFFFF"/>
    <a:srgbClr val="CCCCFF"/>
    <a:srgbClr val="CC0000"/>
    <a:srgbClr val="99CCFF"/>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5" autoAdjust="0"/>
    <p:restoredTop sz="94660"/>
  </p:normalViewPr>
  <p:slideViewPr>
    <p:cSldViewPr>
      <p:cViewPr varScale="1">
        <p:scale>
          <a:sx n="109" d="100"/>
          <a:sy n="109" d="100"/>
        </p:scale>
        <p:origin x="172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2.xml.rels><?xml version="1.0" encoding="UTF-8" standalone="yes"?>
<Relationships xmlns="http://schemas.openxmlformats.org/package/2006/relationships"><Relationship Id="rId1" Type="http://schemas.openxmlformats.org/officeDocument/2006/relationships/image" Target="../media/image2.jpeg"/></Relationships>
</file>

<file path=ppt/diagrams/_rels/data4.xml.rels><?xml version="1.0" encoding="UTF-8" standalone="yes"?>
<Relationships xmlns="http://schemas.openxmlformats.org/package/2006/relationships"><Relationship Id="rId1" Type="http://schemas.openxmlformats.org/officeDocument/2006/relationships/image" Target="../media/image2.jpe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638D51-C37E-4AF9-8B5A-A05C184AC731}"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ru-RU"/>
        </a:p>
      </dgm:t>
    </dgm:pt>
    <dgm:pt modelId="{DB125338-470D-4521-BD59-88416DC95D26}">
      <dgm:prSet/>
      <dgm:spPr>
        <a:solidFill>
          <a:srgbClr val="00B050"/>
        </a:solidFill>
        <a:scene3d>
          <a:camera prst="orthographicFront"/>
          <a:lightRig rig="threePt" dir="t"/>
        </a:scene3d>
        <a:sp3d>
          <a:bevelT w="114300" prst="artDeco"/>
        </a:sp3d>
      </dgm:spPr>
      <dgm:t>
        <a:bodyPr/>
        <a:lstStyle/>
        <a:p>
          <a:pPr rtl="0"/>
          <a:r>
            <a:rPr lang="ru-RU" b="1" i="1" dirty="0" smtClean="0"/>
            <a:t>Результаты освоения образовательной программы:</a:t>
          </a:r>
          <a:r>
            <a:rPr lang="ru-RU" b="0" dirty="0" smtClean="0"/>
            <a:t/>
          </a:r>
          <a:br>
            <a:rPr lang="ru-RU" b="0" dirty="0" smtClean="0"/>
          </a:br>
          <a:endParaRPr lang="ru-RU" b="0" dirty="0"/>
        </a:p>
      </dgm:t>
    </dgm:pt>
    <dgm:pt modelId="{24446649-3D90-4F41-92BB-A3F62F9BC8A4}" type="parTrans" cxnId="{F0B37674-8310-4A6F-98AB-D16880B2E57A}">
      <dgm:prSet/>
      <dgm:spPr/>
      <dgm:t>
        <a:bodyPr/>
        <a:lstStyle/>
        <a:p>
          <a:endParaRPr lang="ru-RU"/>
        </a:p>
      </dgm:t>
    </dgm:pt>
    <dgm:pt modelId="{FEDE1559-6578-4784-8852-DA7F6D22C77F}" type="sibTrans" cxnId="{F0B37674-8310-4A6F-98AB-D16880B2E57A}">
      <dgm:prSet/>
      <dgm:spPr/>
      <dgm:t>
        <a:bodyPr/>
        <a:lstStyle/>
        <a:p>
          <a:endParaRPr lang="ru-RU"/>
        </a:p>
      </dgm:t>
    </dgm:pt>
    <dgm:pt modelId="{0919A9B1-2E27-4049-A0BF-86509AA28250}" type="pres">
      <dgm:prSet presAssocID="{54638D51-C37E-4AF9-8B5A-A05C184AC731}" presName="linear" presStyleCnt="0">
        <dgm:presLayoutVars>
          <dgm:animLvl val="lvl"/>
          <dgm:resizeHandles val="exact"/>
        </dgm:presLayoutVars>
      </dgm:prSet>
      <dgm:spPr/>
      <dgm:t>
        <a:bodyPr/>
        <a:lstStyle/>
        <a:p>
          <a:endParaRPr lang="ru-RU"/>
        </a:p>
      </dgm:t>
    </dgm:pt>
    <dgm:pt modelId="{E0872A14-4385-4E44-9811-5FD3AB9E9F59}" type="pres">
      <dgm:prSet presAssocID="{DB125338-470D-4521-BD59-88416DC95D26}" presName="parentText" presStyleLbl="node1" presStyleIdx="0" presStyleCnt="1">
        <dgm:presLayoutVars>
          <dgm:chMax val="0"/>
          <dgm:bulletEnabled val="1"/>
        </dgm:presLayoutVars>
      </dgm:prSet>
      <dgm:spPr/>
      <dgm:t>
        <a:bodyPr/>
        <a:lstStyle/>
        <a:p>
          <a:endParaRPr lang="ru-RU"/>
        </a:p>
      </dgm:t>
    </dgm:pt>
  </dgm:ptLst>
  <dgm:cxnLst>
    <dgm:cxn modelId="{F0B37674-8310-4A6F-98AB-D16880B2E57A}" srcId="{54638D51-C37E-4AF9-8B5A-A05C184AC731}" destId="{DB125338-470D-4521-BD59-88416DC95D26}" srcOrd="0" destOrd="0" parTransId="{24446649-3D90-4F41-92BB-A3F62F9BC8A4}" sibTransId="{FEDE1559-6578-4784-8852-DA7F6D22C77F}"/>
    <dgm:cxn modelId="{4C88FC21-5453-493B-9194-0FBCB23E35B5}" type="presOf" srcId="{DB125338-470D-4521-BD59-88416DC95D26}" destId="{E0872A14-4385-4E44-9811-5FD3AB9E9F59}" srcOrd="0" destOrd="0" presId="urn:microsoft.com/office/officeart/2005/8/layout/vList2"/>
    <dgm:cxn modelId="{C56A68ED-9CF5-46E8-8196-7B38759E4DE7}" type="presOf" srcId="{54638D51-C37E-4AF9-8B5A-A05C184AC731}" destId="{0919A9B1-2E27-4049-A0BF-86509AA28250}" srcOrd="0" destOrd="0" presId="urn:microsoft.com/office/officeart/2005/8/layout/vList2"/>
    <dgm:cxn modelId="{FCA1EAC5-B953-4F44-85AF-9267973026B7}" type="presParOf" srcId="{0919A9B1-2E27-4049-A0BF-86509AA28250}" destId="{E0872A14-4385-4E44-9811-5FD3AB9E9F5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2B3814-E983-47B5-8F61-7D9CD063BAC6}"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ru-RU"/>
        </a:p>
      </dgm:t>
    </dgm:pt>
    <dgm:pt modelId="{7F956B29-83F7-487F-BF99-F8FABF11D803}">
      <dgm:prSet/>
      <dgm:spPr>
        <a:solidFill>
          <a:srgbClr val="00B050"/>
        </a:solidFill>
      </dgm:spPr>
      <dgm:t>
        <a:bodyPr/>
        <a:lstStyle/>
        <a:p>
          <a:pPr rtl="0"/>
          <a:endParaRPr lang="ru-RU" dirty="0"/>
        </a:p>
      </dgm:t>
    </dgm:pt>
    <dgm:pt modelId="{B44F5818-6BA3-427E-9FE0-20009314EBD8}" type="parTrans" cxnId="{AFBB1629-FB19-43A4-A8BB-2ED2ABAFD47B}">
      <dgm:prSet/>
      <dgm:spPr/>
      <dgm:t>
        <a:bodyPr/>
        <a:lstStyle/>
        <a:p>
          <a:endParaRPr lang="ru-RU"/>
        </a:p>
      </dgm:t>
    </dgm:pt>
    <dgm:pt modelId="{A2E07948-2293-4812-B651-14B73CC6E4CE}" type="sibTrans" cxnId="{AFBB1629-FB19-43A4-A8BB-2ED2ABAFD47B}">
      <dgm:prSet/>
      <dgm:spPr/>
      <dgm:t>
        <a:bodyPr/>
        <a:lstStyle/>
        <a:p>
          <a:endParaRPr lang="ru-RU"/>
        </a:p>
      </dgm:t>
    </dgm:pt>
    <dgm:pt modelId="{BC8DF9D6-9D86-41AA-A3B2-A856AEB3630B}">
      <dgm:prSet/>
      <dgm:spPr>
        <a:solidFill>
          <a:srgbClr val="00B0F0"/>
        </a:solidFill>
      </dgm:spPr>
      <dgm:t>
        <a:bodyPr/>
        <a:lstStyle/>
        <a:p>
          <a:pPr rtl="0"/>
          <a:endParaRPr lang="ru-RU" dirty="0"/>
        </a:p>
      </dgm:t>
    </dgm:pt>
    <dgm:pt modelId="{584917B7-CD6A-4391-AEFB-7041ACDA32ED}" type="parTrans" cxnId="{86BBDA64-79AA-46EB-AE8A-50A4B7FF8CF1}">
      <dgm:prSet/>
      <dgm:spPr/>
      <dgm:t>
        <a:bodyPr/>
        <a:lstStyle/>
        <a:p>
          <a:endParaRPr lang="ru-RU"/>
        </a:p>
      </dgm:t>
    </dgm:pt>
    <dgm:pt modelId="{68870A79-CD57-40AA-9301-80D94EA59246}" type="sibTrans" cxnId="{86BBDA64-79AA-46EB-AE8A-50A4B7FF8CF1}">
      <dgm:prSet/>
      <dgm:spPr/>
      <dgm:t>
        <a:bodyPr/>
        <a:lstStyle/>
        <a:p>
          <a:endParaRPr lang="ru-RU"/>
        </a:p>
      </dgm:t>
    </dgm:pt>
    <dgm:pt modelId="{5BA1A6C7-F805-4FCD-A505-3C8942D5AEB0}">
      <dgm:prSet/>
      <dgm:spPr>
        <a:solidFill>
          <a:srgbClr val="7030A0"/>
        </a:solidFill>
      </dgm:spPr>
      <dgm:t>
        <a:bodyPr/>
        <a:lstStyle/>
        <a:p>
          <a:pPr rtl="0"/>
          <a:endParaRPr lang="ru-RU" dirty="0"/>
        </a:p>
      </dgm:t>
    </dgm:pt>
    <dgm:pt modelId="{9AA90F7F-B920-43F8-8557-66F8BCA4D993}" type="parTrans" cxnId="{F849F812-510A-49B1-8523-7AA78AED43F4}">
      <dgm:prSet/>
      <dgm:spPr/>
      <dgm:t>
        <a:bodyPr/>
        <a:lstStyle/>
        <a:p>
          <a:endParaRPr lang="ru-RU"/>
        </a:p>
      </dgm:t>
    </dgm:pt>
    <dgm:pt modelId="{FAE0D7CD-2B56-4B2C-B023-F7A407716BD2}" type="sibTrans" cxnId="{F849F812-510A-49B1-8523-7AA78AED43F4}">
      <dgm:prSet/>
      <dgm:spPr/>
      <dgm:t>
        <a:bodyPr/>
        <a:lstStyle/>
        <a:p>
          <a:endParaRPr lang="ru-RU"/>
        </a:p>
      </dgm:t>
    </dgm:pt>
    <dgm:pt modelId="{2F4953FB-8170-42B8-A784-F93051FFE237}">
      <dgm:prSet/>
      <dgm:spPr>
        <a:solidFill>
          <a:srgbClr val="FF0000"/>
        </a:solidFill>
        <a:ln>
          <a:solidFill>
            <a:srgbClr val="FF0000"/>
          </a:solidFill>
        </a:ln>
      </dgm:spPr>
      <dgm:t>
        <a:bodyPr/>
        <a:lstStyle/>
        <a:p>
          <a:pPr rtl="0"/>
          <a:endParaRPr lang="ru-RU" dirty="0"/>
        </a:p>
      </dgm:t>
    </dgm:pt>
    <dgm:pt modelId="{8025E03E-5449-4B68-AC60-96E48306B8B9}" type="parTrans" cxnId="{423CD0E8-2968-4334-B196-EE970F4B6877}">
      <dgm:prSet/>
      <dgm:spPr/>
      <dgm:t>
        <a:bodyPr/>
        <a:lstStyle/>
        <a:p>
          <a:endParaRPr lang="ru-RU"/>
        </a:p>
      </dgm:t>
    </dgm:pt>
    <dgm:pt modelId="{58A365D4-277F-4A7C-ABE6-0A9502321F15}" type="sibTrans" cxnId="{423CD0E8-2968-4334-B196-EE970F4B6877}">
      <dgm:prSet/>
      <dgm:spPr/>
      <dgm:t>
        <a:bodyPr/>
        <a:lstStyle/>
        <a:p>
          <a:endParaRPr lang="ru-RU"/>
        </a:p>
      </dgm:t>
    </dgm:pt>
    <dgm:pt modelId="{6551D541-9172-4E15-B4C4-E16227F28FB9}">
      <dgm:prSet/>
      <dgm:spPr>
        <a:ln w="38100">
          <a:solidFill>
            <a:srgbClr val="00B050"/>
          </a:solidFill>
        </a:ln>
      </dgm:spPr>
      <dgm:t>
        <a:bodyPr/>
        <a:lstStyle/>
        <a:p>
          <a:r>
            <a:rPr lang="ru-RU" dirty="0" smtClean="0">
              <a:solidFill>
                <a:schemeClr val="tx2"/>
              </a:solidFill>
              <a:latin typeface="+mn-lt"/>
            </a:rPr>
            <a:t>Опыт познавательной деятельности (</a:t>
          </a:r>
          <a:r>
            <a:rPr lang="ru-RU" b="1" dirty="0" smtClean="0">
              <a:solidFill>
                <a:srgbClr val="CC0000"/>
              </a:solidFill>
              <a:latin typeface="+mn-lt"/>
            </a:rPr>
            <a:t>знания</a:t>
          </a:r>
          <a:r>
            <a:rPr lang="ru-RU" dirty="0" smtClean="0">
              <a:solidFill>
                <a:schemeClr val="tx2"/>
              </a:solidFill>
              <a:latin typeface="+mn-lt"/>
            </a:rPr>
            <a:t>)</a:t>
          </a:r>
          <a:endParaRPr lang="ru-RU" dirty="0">
            <a:latin typeface="+mn-lt"/>
          </a:endParaRPr>
        </a:p>
      </dgm:t>
    </dgm:pt>
    <dgm:pt modelId="{32B7FBDF-5D2B-469B-85FD-2AAEBA32E3B1}" type="parTrans" cxnId="{D666899E-5760-4B2F-8C47-FD38B16274B1}">
      <dgm:prSet/>
      <dgm:spPr/>
      <dgm:t>
        <a:bodyPr/>
        <a:lstStyle/>
        <a:p>
          <a:endParaRPr lang="ru-RU"/>
        </a:p>
      </dgm:t>
    </dgm:pt>
    <dgm:pt modelId="{05F5A394-33D4-42A1-9CC7-6DE60C0F99F2}" type="sibTrans" cxnId="{D666899E-5760-4B2F-8C47-FD38B16274B1}">
      <dgm:prSet/>
      <dgm:spPr/>
      <dgm:t>
        <a:bodyPr/>
        <a:lstStyle/>
        <a:p>
          <a:endParaRPr lang="ru-RU"/>
        </a:p>
      </dgm:t>
    </dgm:pt>
    <dgm:pt modelId="{6B090E10-95EC-4D0A-A460-8532B93EC561}">
      <dgm:prSet/>
      <dgm:spPr>
        <a:ln w="28575">
          <a:solidFill>
            <a:srgbClr val="00B0F0"/>
          </a:solidFill>
        </a:ln>
      </dgm:spPr>
      <dgm:t>
        <a:bodyPr/>
        <a:lstStyle/>
        <a:p>
          <a:pPr rtl="0"/>
          <a:r>
            <a:rPr lang="ru-RU" dirty="0" smtClean="0"/>
            <a:t>Опыт репродуктивной деятельности (или опыт осуществления известных способов деятельности (</a:t>
          </a:r>
          <a:r>
            <a:rPr lang="ru-RU" b="1" dirty="0" smtClean="0">
              <a:solidFill>
                <a:srgbClr val="CC0000"/>
              </a:solidFill>
            </a:rPr>
            <a:t>умения</a:t>
          </a:r>
          <a:r>
            <a:rPr lang="ru-RU" dirty="0" smtClean="0"/>
            <a:t>)</a:t>
          </a:r>
          <a:endParaRPr lang="ru-RU" dirty="0"/>
        </a:p>
      </dgm:t>
    </dgm:pt>
    <dgm:pt modelId="{1A8F34D6-4D6A-4034-9182-37D57DEBEA67}" type="parTrans" cxnId="{252D9061-831C-4AF1-8859-8B979770686D}">
      <dgm:prSet/>
      <dgm:spPr/>
      <dgm:t>
        <a:bodyPr/>
        <a:lstStyle/>
        <a:p>
          <a:endParaRPr lang="ru-RU"/>
        </a:p>
      </dgm:t>
    </dgm:pt>
    <dgm:pt modelId="{5ED9FDD2-9712-4EAC-BDD8-9DCE8B197371}" type="sibTrans" cxnId="{252D9061-831C-4AF1-8859-8B979770686D}">
      <dgm:prSet/>
      <dgm:spPr/>
      <dgm:t>
        <a:bodyPr/>
        <a:lstStyle/>
        <a:p>
          <a:endParaRPr lang="ru-RU"/>
        </a:p>
      </dgm:t>
    </dgm:pt>
    <dgm:pt modelId="{4B77DC20-1D2C-497E-BAA8-CDAF78D87C26}">
      <dgm:prSet/>
      <dgm:spPr>
        <a:ln w="38100">
          <a:solidFill>
            <a:srgbClr val="7030A0"/>
          </a:solidFill>
        </a:ln>
      </dgm:spPr>
      <dgm:t>
        <a:bodyPr/>
        <a:lstStyle/>
        <a:p>
          <a:pPr rtl="0"/>
          <a:r>
            <a:rPr lang="ru-RU" dirty="0" smtClean="0"/>
            <a:t>Опыт </a:t>
          </a:r>
          <a:r>
            <a:rPr lang="ru-RU" b="1" dirty="0" smtClean="0">
              <a:solidFill>
                <a:srgbClr val="CC0000"/>
              </a:solidFill>
            </a:rPr>
            <a:t>творческой</a:t>
          </a:r>
          <a:r>
            <a:rPr lang="ru-RU" dirty="0" smtClean="0"/>
            <a:t> деятельности по решению новых проблем</a:t>
          </a:r>
          <a:endParaRPr lang="ru-RU" dirty="0"/>
        </a:p>
      </dgm:t>
    </dgm:pt>
    <dgm:pt modelId="{7D0AAF2C-B282-4D95-86B3-C490EEC1C0AF}" type="parTrans" cxnId="{8A458940-71C1-4BA4-AB63-677BEAAF8B55}">
      <dgm:prSet/>
      <dgm:spPr/>
      <dgm:t>
        <a:bodyPr/>
        <a:lstStyle/>
        <a:p>
          <a:endParaRPr lang="ru-RU"/>
        </a:p>
      </dgm:t>
    </dgm:pt>
    <dgm:pt modelId="{D8ED3952-87BC-4375-BE9F-886CD75F8060}" type="sibTrans" cxnId="{8A458940-71C1-4BA4-AB63-677BEAAF8B55}">
      <dgm:prSet/>
      <dgm:spPr/>
      <dgm:t>
        <a:bodyPr/>
        <a:lstStyle/>
        <a:p>
          <a:endParaRPr lang="ru-RU"/>
        </a:p>
      </dgm:t>
    </dgm:pt>
    <dgm:pt modelId="{C531344F-90A8-48AE-9B43-6DAE271D9AED}">
      <dgm:prSet/>
      <dgm:spPr>
        <a:ln w="38100">
          <a:solidFill>
            <a:srgbClr val="FF0000"/>
          </a:solidFill>
        </a:ln>
      </dgm:spPr>
      <dgm:t>
        <a:bodyPr/>
        <a:lstStyle/>
        <a:p>
          <a:pPr rtl="0"/>
          <a:r>
            <a:rPr lang="ru-RU" dirty="0" smtClean="0"/>
            <a:t>Опыт эмоционально-ценностного </a:t>
          </a:r>
          <a:r>
            <a:rPr lang="ru-RU" b="1" dirty="0" smtClean="0"/>
            <a:t>отношения</a:t>
          </a:r>
          <a:r>
            <a:rPr lang="ru-RU" dirty="0" smtClean="0"/>
            <a:t> (или </a:t>
          </a:r>
          <a:r>
            <a:rPr lang="ru-RU" b="1" dirty="0" smtClean="0"/>
            <a:t>личностные</a:t>
          </a:r>
          <a:r>
            <a:rPr lang="ru-RU" dirty="0" smtClean="0"/>
            <a:t> качества) </a:t>
          </a:r>
          <a:endParaRPr lang="ru-RU" dirty="0"/>
        </a:p>
      </dgm:t>
    </dgm:pt>
    <dgm:pt modelId="{35FC3A50-24AE-44BA-9560-85BF33B92482}" type="parTrans" cxnId="{2D9BE202-089E-4BB6-802E-D34C242C2FEE}">
      <dgm:prSet/>
      <dgm:spPr/>
      <dgm:t>
        <a:bodyPr/>
        <a:lstStyle/>
        <a:p>
          <a:endParaRPr lang="ru-RU"/>
        </a:p>
      </dgm:t>
    </dgm:pt>
    <dgm:pt modelId="{E998DB85-B96B-46CC-ADAD-1AAA3EAAFFBB}" type="sibTrans" cxnId="{2D9BE202-089E-4BB6-802E-D34C242C2FEE}">
      <dgm:prSet/>
      <dgm:spPr/>
      <dgm:t>
        <a:bodyPr/>
        <a:lstStyle/>
        <a:p>
          <a:endParaRPr lang="ru-RU"/>
        </a:p>
      </dgm:t>
    </dgm:pt>
    <dgm:pt modelId="{311BBF2A-62A7-4C17-891D-543F33F863B3}" type="pres">
      <dgm:prSet presAssocID="{B22B3814-E983-47B5-8F61-7D9CD063BAC6}" presName="linearFlow" presStyleCnt="0">
        <dgm:presLayoutVars>
          <dgm:dir/>
          <dgm:animLvl val="lvl"/>
          <dgm:resizeHandles val="exact"/>
        </dgm:presLayoutVars>
      </dgm:prSet>
      <dgm:spPr/>
      <dgm:t>
        <a:bodyPr/>
        <a:lstStyle/>
        <a:p>
          <a:endParaRPr lang="ru-RU"/>
        </a:p>
      </dgm:t>
    </dgm:pt>
    <dgm:pt modelId="{86675D3E-633C-40E2-B152-0C11751EE590}" type="pres">
      <dgm:prSet presAssocID="{7F956B29-83F7-487F-BF99-F8FABF11D803}" presName="composite" presStyleCnt="0"/>
      <dgm:spPr/>
    </dgm:pt>
    <dgm:pt modelId="{80348A5A-8C94-4A9D-8C9C-09F89A5BDAD4}" type="pres">
      <dgm:prSet presAssocID="{7F956B29-83F7-487F-BF99-F8FABF11D803}" presName="parentText" presStyleLbl="alignNode1" presStyleIdx="0" presStyleCnt="4">
        <dgm:presLayoutVars>
          <dgm:chMax val="1"/>
          <dgm:bulletEnabled val="1"/>
        </dgm:presLayoutVars>
      </dgm:prSet>
      <dgm:spPr/>
      <dgm:t>
        <a:bodyPr/>
        <a:lstStyle/>
        <a:p>
          <a:endParaRPr lang="ru-RU"/>
        </a:p>
      </dgm:t>
    </dgm:pt>
    <dgm:pt modelId="{D168A078-81B8-40C0-ABBF-EC54BD52D866}" type="pres">
      <dgm:prSet presAssocID="{7F956B29-83F7-487F-BF99-F8FABF11D803}" presName="descendantText" presStyleLbl="alignAcc1" presStyleIdx="0" presStyleCnt="4">
        <dgm:presLayoutVars>
          <dgm:bulletEnabled val="1"/>
        </dgm:presLayoutVars>
      </dgm:prSet>
      <dgm:spPr/>
      <dgm:t>
        <a:bodyPr/>
        <a:lstStyle/>
        <a:p>
          <a:endParaRPr lang="ru-RU"/>
        </a:p>
      </dgm:t>
    </dgm:pt>
    <dgm:pt modelId="{3F35C48A-DA99-4903-AB2C-465004D991CF}" type="pres">
      <dgm:prSet presAssocID="{A2E07948-2293-4812-B651-14B73CC6E4CE}" presName="sp" presStyleCnt="0"/>
      <dgm:spPr/>
    </dgm:pt>
    <dgm:pt modelId="{3DF479E2-7B2B-493C-BEF9-61236BC7F5D0}" type="pres">
      <dgm:prSet presAssocID="{BC8DF9D6-9D86-41AA-A3B2-A856AEB3630B}" presName="composite" presStyleCnt="0"/>
      <dgm:spPr/>
    </dgm:pt>
    <dgm:pt modelId="{C4C83F9A-5947-4A8D-9D96-4025C5C2A9E9}" type="pres">
      <dgm:prSet presAssocID="{BC8DF9D6-9D86-41AA-A3B2-A856AEB3630B}" presName="parentText" presStyleLbl="alignNode1" presStyleIdx="1" presStyleCnt="4">
        <dgm:presLayoutVars>
          <dgm:chMax val="1"/>
          <dgm:bulletEnabled val="1"/>
        </dgm:presLayoutVars>
      </dgm:prSet>
      <dgm:spPr/>
      <dgm:t>
        <a:bodyPr/>
        <a:lstStyle/>
        <a:p>
          <a:endParaRPr lang="ru-RU"/>
        </a:p>
      </dgm:t>
    </dgm:pt>
    <dgm:pt modelId="{B500ADFA-283F-4F44-8E8F-D8FA8B3C649C}" type="pres">
      <dgm:prSet presAssocID="{BC8DF9D6-9D86-41AA-A3B2-A856AEB3630B}" presName="descendantText" presStyleLbl="alignAcc1" presStyleIdx="1" presStyleCnt="4">
        <dgm:presLayoutVars>
          <dgm:bulletEnabled val="1"/>
        </dgm:presLayoutVars>
      </dgm:prSet>
      <dgm:spPr/>
      <dgm:t>
        <a:bodyPr/>
        <a:lstStyle/>
        <a:p>
          <a:endParaRPr lang="ru-RU"/>
        </a:p>
      </dgm:t>
    </dgm:pt>
    <dgm:pt modelId="{39D94D5C-5CC7-4AAC-933C-4B675ADDA5E5}" type="pres">
      <dgm:prSet presAssocID="{68870A79-CD57-40AA-9301-80D94EA59246}" presName="sp" presStyleCnt="0"/>
      <dgm:spPr/>
    </dgm:pt>
    <dgm:pt modelId="{7BBBDA04-FDEB-4ADB-9EF3-091C008A400C}" type="pres">
      <dgm:prSet presAssocID="{5BA1A6C7-F805-4FCD-A505-3C8942D5AEB0}" presName="composite" presStyleCnt="0"/>
      <dgm:spPr/>
    </dgm:pt>
    <dgm:pt modelId="{D13DC096-6737-4209-9730-6B9F159F5042}" type="pres">
      <dgm:prSet presAssocID="{5BA1A6C7-F805-4FCD-A505-3C8942D5AEB0}" presName="parentText" presStyleLbl="alignNode1" presStyleIdx="2" presStyleCnt="4">
        <dgm:presLayoutVars>
          <dgm:chMax val="1"/>
          <dgm:bulletEnabled val="1"/>
        </dgm:presLayoutVars>
      </dgm:prSet>
      <dgm:spPr/>
      <dgm:t>
        <a:bodyPr/>
        <a:lstStyle/>
        <a:p>
          <a:endParaRPr lang="ru-RU"/>
        </a:p>
      </dgm:t>
    </dgm:pt>
    <dgm:pt modelId="{2BE96E15-E7FA-4F0D-809D-3DCA55128C64}" type="pres">
      <dgm:prSet presAssocID="{5BA1A6C7-F805-4FCD-A505-3C8942D5AEB0}" presName="descendantText" presStyleLbl="alignAcc1" presStyleIdx="2" presStyleCnt="4">
        <dgm:presLayoutVars>
          <dgm:bulletEnabled val="1"/>
        </dgm:presLayoutVars>
      </dgm:prSet>
      <dgm:spPr/>
      <dgm:t>
        <a:bodyPr/>
        <a:lstStyle/>
        <a:p>
          <a:endParaRPr lang="ru-RU"/>
        </a:p>
      </dgm:t>
    </dgm:pt>
    <dgm:pt modelId="{6B75D73B-63E6-4C3E-87C0-A9A35DC1F965}" type="pres">
      <dgm:prSet presAssocID="{FAE0D7CD-2B56-4B2C-B023-F7A407716BD2}" presName="sp" presStyleCnt="0"/>
      <dgm:spPr/>
    </dgm:pt>
    <dgm:pt modelId="{81640D55-C8CF-4ED4-A339-5261F61F75E2}" type="pres">
      <dgm:prSet presAssocID="{2F4953FB-8170-42B8-A784-F93051FFE237}" presName="composite" presStyleCnt="0"/>
      <dgm:spPr/>
    </dgm:pt>
    <dgm:pt modelId="{71C70414-1C6B-4E7A-97F2-DED696058EF8}" type="pres">
      <dgm:prSet presAssocID="{2F4953FB-8170-42B8-A784-F93051FFE237}" presName="parentText" presStyleLbl="alignNode1" presStyleIdx="3" presStyleCnt="4">
        <dgm:presLayoutVars>
          <dgm:chMax val="1"/>
          <dgm:bulletEnabled val="1"/>
        </dgm:presLayoutVars>
      </dgm:prSet>
      <dgm:spPr/>
      <dgm:t>
        <a:bodyPr/>
        <a:lstStyle/>
        <a:p>
          <a:endParaRPr lang="ru-RU"/>
        </a:p>
      </dgm:t>
    </dgm:pt>
    <dgm:pt modelId="{D66C868B-45AF-45F7-882A-497A66C5F592}" type="pres">
      <dgm:prSet presAssocID="{2F4953FB-8170-42B8-A784-F93051FFE237}" presName="descendantText" presStyleLbl="alignAcc1" presStyleIdx="3" presStyleCnt="4">
        <dgm:presLayoutVars>
          <dgm:bulletEnabled val="1"/>
        </dgm:presLayoutVars>
      </dgm:prSet>
      <dgm:spPr/>
      <dgm:t>
        <a:bodyPr/>
        <a:lstStyle/>
        <a:p>
          <a:endParaRPr lang="ru-RU"/>
        </a:p>
      </dgm:t>
    </dgm:pt>
  </dgm:ptLst>
  <dgm:cxnLst>
    <dgm:cxn modelId="{423CD0E8-2968-4334-B196-EE970F4B6877}" srcId="{B22B3814-E983-47B5-8F61-7D9CD063BAC6}" destId="{2F4953FB-8170-42B8-A784-F93051FFE237}" srcOrd="3" destOrd="0" parTransId="{8025E03E-5449-4B68-AC60-96E48306B8B9}" sibTransId="{58A365D4-277F-4A7C-ABE6-0A9502321F15}"/>
    <dgm:cxn modelId="{41C01FFA-3963-405A-BDB0-045586946DB5}" type="presOf" srcId="{7F956B29-83F7-487F-BF99-F8FABF11D803}" destId="{80348A5A-8C94-4A9D-8C9C-09F89A5BDAD4}" srcOrd="0" destOrd="0" presId="urn:microsoft.com/office/officeart/2005/8/layout/chevron2"/>
    <dgm:cxn modelId="{5CAD1A3D-090B-43AC-8945-EC67E36E3869}" type="presOf" srcId="{BC8DF9D6-9D86-41AA-A3B2-A856AEB3630B}" destId="{C4C83F9A-5947-4A8D-9D96-4025C5C2A9E9}" srcOrd="0" destOrd="0" presId="urn:microsoft.com/office/officeart/2005/8/layout/chevron2"/>
    <dgm:cxn modelId="{F849F812-510A-49B1-8523-7AA78AED43F4}" srcId="{B22B3814-E983-47B5-8F61-7D9CD063BAC6}" destId="{5BA1A6C7-F805-4FCD-A505-3C8942D5AEB0}" srcOrd="2" destOrd="0" parTransId="{9AA90F7F-B920-43F8-8557-66F8BCA4D993}" sibTransId="{FAE0D7CD-2B56-4B2C-B023-F7A407716BD2}"/>
    <dgm:cxn modelId="{3622C8A2-237F-487E-BDD6-0354E9CBC0AF}" type="presOf" srcId="{5BA1A6C7-F805-4FCD-A505-3C8942D5AEB0}" destId="{D13DC096-6737-4209-9730-6B9F159F5042}" srcOrd="0" destOrd="0" presId="urn:microsoft.com/office/officeart/2005/8/layout/chevron2"/>
    <dgm:cxn modelId="{2D9BE202-089E-4BB6-802E-D34C242C2FEE}" srcId="{2F4953FB-8170-42B8-A784-F93051FFE237}" destId="{C531344F-90A8-48AE-9B43-6DAE271D9AED}" srcOrd="0" destOrd="0" parTransId="{35FC3A50-24AE-44BA-9560-85BF33B92482}" sibTransId="{E998DB85-B96B-46CC-ADAD-1AAA3EAAFFBB}"/>
    <dgm:cxn modelId="{BE3BC69E-FD6F-40C1-A8A6-4535620D32EB}" type="presOf" srcId="{2F4953FB-8170-42B8-A784-F93051FFE237}" destId="{71C70414-1C6B-4E7A-97F2-DED696058EF8}" srcOrd="0" destOrd="0" presId="urn:microsoft.com/office/officeart/2005/8/layout/chevron2"/>
    <dgm:cxn modelId="{7978807E-171F-4D64-8AB6-47EF6FC31F4C}" type="presOf" srcId="{6B090E10-95EC-4D0A-A460-8532B93EC561}" destId="{B500ADFA-283F-4F44-8E8F-D8FA8B3C649C}" srcOrd="0" destOrd="0" presId="urn:microsoft.com/office/officeart/2005/8/layout/chevron2"/>
    <dgm:cxn modelId="{86BBDA64-79AA-46EB-AE8A-50A4B7FF8CF1}" srcId="{B22B3814-E983-47B5-8F61-7D9CD063BAC6}" destId="{BC8DF9D6-9D86-41AA-A3B2-A856AEB3630B}" srcOrd="1" destOrd="0" parTransId="{584917B7-CD6A-4391-AEFB-7041ACDA32ED}" sibTransId="{68870A79-CD57-40AA-9301-80D94EA59246}"/>
    <dgm:cxn modelId="{43B8E2C4-C43E-4EE1-99DE-76358C8D8022}" type="presOf" srcId="{6551D541-9172-4E15-B4C4-E16227F28FB9}" destId="{D168A078-81B8-40C0-ABBF-EC54BD52D866}" srcOrd="0" destOrd="0" presId="urn:microsoft.com/office/officeart/2005/8/layout/chevron2"/>
    <dgm:cxn modelId="{AFBB1629-FB19-43A4-A8BB-2ED2ABAFD47B}" srcId="{B22B3814-E983-47B5-8F61-7D9CD063BAC6}" destId="{7F956B29-83F7-487F-BF99-F8FABF11D803}" srcOrd="0" destOrd="0" parTransId="{B44F5818-6BA3-427E-9FE0-20009314EBD8}" sibTransId="{A2E07948-2293-4812-B651-14B73CC6E4CE}"/>
    <dgm:cxn modelId="{A1215BD4-32C7-4616-89AB-16172527F24D}" type="presOf" srcId="{B22B3814-E983-47B5-8F61-7D9CD063BAC6}" destId="{311BBF2A-62A7-4C17-891D-543F33F863B3}" srcOrd="0" destOrd="0" presId="urn:microsoft.com/office/officeart/2005/8/layout/chevron2"/>
    <dgm:cxn modelId="{8D19780D-E12E-4B57-B9DF-74D525DEAA71}" type="presOf" srcId="{C531344F-90A8-48AE-9B43-6DAE271D9AED}" destId="{D66C868B-45AF-45F7-882A-497A66C5F592}" srcOrd="0" destOrd="0" presId="urn:microsoft.com/office/officeart/2005/8/layout/chevron2"/>
    <dgm:cxn modelId="{6ED00BC0-FA78-4D62-AEB7-DB8D9844C387}" type="presOf" srcId="{4B77DC20-1D2C-497E-BAA8-CDAF78D87C26}" destId="{2BE96E15-E7FA-4F0D-809D-3DCA55128C64}" srcOrd="0" destOrd="0" presId="urn:microsoft.com/office/officeart/2005/8/layout/chevron2"/>
    <dgm:cxn modelId="{8A458940-71C1-4BA4-AB63-677BEAAF8B55}" srcId="{5BA1A6C7-F805-4FCD-A505-3C8942D5AEB0}" destId="{4B77DC20-1D2C-497E-BAA8-CDAF78D87C26}" srcOrd="0" destOrd="0" parTransId="{7D0AAF2C-B282-4D95-86B3-C490EEC1C0AF}" sibTransId="{D8ED3952-87BC-4375-BE9F-886CD75F8060}"/>
    <dgm:cxn modelId="{252D9061-831C-4AF1-8859-8B979770686D}" srcId="{BC8DF9D6-9D86-41AA-A3B2-A856AEB3630B}" destId="{6B090E10-95EC-4D0A-A460-8532B93EC561}" srcOrd="0" destOrd="0" parTransId="{1A8F34D6-4D6A-4034-9182-37D57DEBEA67}" sibTransId="{5ED9FDD2-9712-4EAC-BDD8-9DCE8B197371}"/>
    <dgm:cxn modelId="{D666899E-5760-4B2F-8C47-FD38B16274B1}" srcId="{7F956B29-83F7-487F-BF99-F8FABF11D803}" destId="{6551D541-9172-4E15-B4C4-E16227F28FB9}" srcOrd="0" destOrd="0" parTransId="{32B7FBDF-5D2B-469B-85FD-2AAEBA32E3B1}" sibTransId="{05F5A394-33D4-42A1-9CC7-6DE60C0F99F2}"/>
    <dgm:cxn modelId="{9D580E06-2181-4608-9543-98C7A3E579AF}" type="presParOf" srcId="{311BBF2A-62A7-4C17-891D-543F33F863B3}" destId="{86675D3E-633C-40E2-B152-0C11751EE590}" srcOrd="0" destOrd="0" presId="urn:microsoft.com/office/officeart/2005/8/layout/chevron2"/>
    <dgm:cxn modelId="{811C3AAE-F99A-476A-A728-076366EF8223}" type="presParOf" srcId="{86675D3E-633C-40E2-B152-0C11751EE590}" destId="{80348A5A-8C94-4A9D-8C9C-09F89A5BDAD4}" srcOrd="0" destOrd="0" presId="urn:microsoft.com/office/officeart/2005/8/layout/chevron2"/>
    <dgm:cxn modelId="{EF0F1482-73BA-4843-94B3-466CDF9727D9}" type="presParOf" srcId="{86675D3E-633C-40E2-B152-0C11751EE590}" destId="{D168A078-81B8-40C0-ABBF-EC54BD52D866}" srcOrd="1" destOrd="0" presId="urn:microsoft.com/office/officeart/2005/8/layout/chevron2"/>
    <dgm:cxn modelId="{A2670D58-41E3-4715-B7B2-AD90AE123A49}" type="presParOf" srcId="{311BBF2A-62A7-4C17-891D-543F33F863B3}" destId="{3F35C48A-DA99-4903-AB2C-465004D991CF}" srcOrd="1" destOrd="0" presId="urn:microsoft.com/office/officeart/2005/8/layout/chevron2"/>
    <dgm:cxn modelId="{9F340733-000C-4B3D-9C37-EC118A55B2EF}" type="presParOf" srcId="{311BBF2A-62A7-4C17-891D-543F33F863B3}" destId="{3DF479E2-7B2B-493C-BEF9-61236BC7F5D0}" srcOrd="2" destOrd="0" presId="urn:microsoft.com/office/officeart/2005/8/layout/chevron2"/>
    <dgm:cxn modelId="{6BE359AA-9ABB-4888-ADEC-6B861DDFC5E8}" type="presParOf" srcId="{3DF479E2-7B2B-493C-BEF9-61236BC7F5D0}" destId="{C4C83F9A-5947-4A8D-9D96-4025C5C2A9E9}" srcOrd="0" destOrd="0" presId="urn:microsoft.com/office/officeart/2005/8/layout/chevron2"/>
    <dgm:cxn modelId="{D2DE5605-16A7-4DDF-B537-7C415D8CE4C7}" type="presParOf" srcId="{3DF479E2-7B2B-493C-BEF9-61236BC7F5D0}" destId="{B500ADFA-283F-4F44-8E8F-D8FA8B3C649C}" srcOrd="1" destOrd="0" presId="urn:microsoft.com/office/officeart/2005/8/layout/chevron2"/>
    <dgm:cxn modelId="{1372DF06-D410-4028-A91B-69D753FFCA7C}" type="presParOf" srcId="{311BBF2A-62A7-4C17-891D-543F33F863B3}" destId="{39D94D5C-5CC7-4AAC-933C-4B675ADDA5E5}" srcOrd="3" destOrd="0" presId="urn:microsoft.com/office/officeart/2005/8/layout/chevron2"/>
    <dgm:cxn modelId="{0ACFDB99-EB38-4966-8387-209C315218F3}" type="presParOf" srcId="{311BBF2A-62A7-4C17-891D-543F33F863B3}" destId="{7BBBDA04-FDEB-4ADB-9EF3-091C008A400C}" srcOrd="4" destOrd="0" presId="urn:microsoft.com/office/officeart/2005/8/layout/chevron2"/>
    <dgm:cxn modelId="{E5B2CDB3-7474-41CE-A601-630DC06C3507}" type="presParOf" srcId="{7BBBDA04-FDEB-4ADB-9EF3-091C008A400C}" destId="{D13DC096-6737-4209-9730-6B9F159F5042}" srcOrd="0" destOrd="0" presId="urn:microsoft.com/office/officeart/2005/8/layout/chevron2"/>
    <dgm:cxn modelId="{DA67F017-49D5-4606-9FC0-42798C5AEACE}" type="presParOf" srcId="{7BBBDA04-FDEB-4ADB-9EF3-091C008A400C}" destId="{2BE96E15-E7FA-4F0D-809D-3DCA55128C64}" srcOrd="1" destOrd="0" presId="urn:microsoft.com/office/officeart/2005/8/layout/chevron2"/>
    <dgm:cxn modelId="{92253650-A3AF-4261-A034-2327034B3870}" type="presParOf" srcId="{311BBF2A-62A7-4C17-891D-543F33F863B3}" destId="{6B75D73B-63E6-4C3E-87C0-A9A35DC1F965}" srcOrd="5" destOrd="0" presId="urn:microsoft.com/office/officeart/2005/8/layout/chevron2"/>
    <dgm:cxn modelId="{7686F982-8C1F-48BB-B8D1-CCB8B99CA605}" type="presParOf" srcId="{311BBF2A-62A7-4C17-891D-543F33F863B3}" destId="{81640D55-C8CF-4ED4-A339-5261F61F75E2}" srcOrd="6" destOrd="0" presId="urn:microsoft.com/office/officeart/2005/8/layout/chevron2"/>
    <dgm:cxn modelId="{F8483EDA-2055-4E47-918B-0D80BB11115C}" type="presParOf" srcId="{81640D55-C8CF-4ED4-A339-5261F61F75E2}" destId="{71C70414-1C6B-4E7A-97F2-DED696058EF8}" srcOrd="0" destOrd="0" presId="urn:microsoft.com/office/officeart/2005/8/layout/chevron2"/>
    <dgm:cxn modelId="{B6900E6D-2A0A-4D08-A529-E7A84C8F7CE4}" type="presParOf" srcId="{81640D55-C8CF-4ED4-A339-5261F61F75E2}" destId="{D66C868B-45AF-45F7-882A-497A66C5F592}" srcOrd="1" destOrd="0" presId="urn:microsoft.com/office/officeart/2005/8/layout/chevron2"/>
  </dgm:cxnLst>
  <dgm:bg>
    <a:blipFill>
      <a:blip xmlns:r="http://schemas.openxmlformats.org/officeDocument/2006/relationships" r:embed="rId1"/>
      <a:tile tx="0" ty="0" sx="100000" sy="100000" flip="none" algn="tl"/>
    </a:blip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B3F2859-D701-4BAD-9837-A2CFD22FB16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7DFDA6F2-D00C-44E9-91FF-BB36342A9EA1}">
      <dgm:prSet/>
      <dgm:spPr>
        <a:solidFill>
          <a:srgbClr val="FFFFCC"/>
        </a:solidFill>
        <a:ln w="19050">
          <a:solidFill>
            <a:srgbClr val="CC0000"/>
          </a:solidFill>
        </a:ln>
        <a:effectLst>
          <a:glow rad="101600">
            <a:schemeClr val="accent6">
              <a:satMod val="175000"/>
              <a:alpha val="40000"/>
            </a:schemeClr>
          </a:glow>
        </a:effectLst>
        <a:scene3d>
          <a:camera prst="orthographicFront"/>
          <a:lightRig rig="threePt" dir="t"/>
        </a:scene3d>
        <a:sp3d>
          <a:bevelT w="114300" prst="hardEdge"/>
        </a:sp3d>
      </dgm:spPr>
      <dgm:t>
        <a:bodyPr/>
        <a:lstStyle/>
        <a:p>
          <a:pPr algn="ctr" rtl="0"/>
          <a:r>
            <a:rPr lang="ru-RU" b="1" dirty="0" smtClean="0">
              <a:solidFill>
                <a:srgbClr val="002060"/>
              </a:solidFill>
            </a:rPr>
            <a:t>Какие возможны </a:t>
          </a:r>
          <a:r>
            <a:rPr lang="ru-RU" b="1" dirty="0" smtClean="0">
              <a:solidFill>
                <a:srgbClr val="C00000"/>
              </a:solidFill>
            </a:rPr>
            <a:t>уровни</a:t>
          </a:r>
          <a:r>
            <a:rPr lang="ru-RU" b="1" dirty="0" smtClean="0">
              <a:solidFill>
                <a:srgbClr val="0070C0"/>
              </a:solidFill>
            </a:rPr>
            <a:t/>
          </a:r>
          <a:br>
            <a:rPr lang="ru-RU" b="1" dirty="0" smtClean="0">
              <a:solidFill>
                <a:srgbClr val="0070C0"/>
              </a:solidFill>
            </a:rPr>
          </a:br>
          <a:r>
            <a:rPr lang="ru-RU" b="1" dirty="0" smtClean="0">
              <a:solidFill>
                <a:srgbClr val="0070C0"/>
              </a:solidFill>
            </a:rPr>
            <a:t>   </a:t>
          </a:r>
          <a:r>
            <a:rPr lang="ru-RU" b="1" dirty="0" smtClean="0">
              <a:solidFill>
                <a:srgbClr val="002060"/>
              </a:solidFill>
            </a:rPr>
            <a:t>освоения ребенком программного материала </a:t>
          </a:r>
          <a:r>
            <a:rPr lang="ru-RU" b="1" dirty="0" smtClean="0">
              <a:solidFill>
                <a:srgbClr val="0070C0"/>
              </a:solidFill>
            </a:rPr>
            <a:t/>
          </a:r>
          <a:br>
            <a:rPr lang="ru-RU" b="1" dirty="0" smtClean="0">
              <a:solidFill>
                <a:srgbClr val="0070C0"/>
              </a:solidFill>
            </a:rPr>
          </a:br>
          <a:r>
            <a:rPr lang="ru-RU" b="1" dirty="0" smtClean="0">
              <a:solidFill>
                <a:srgbClr val="002060"/>
              </a:solidFill>
            </a:rPr>
            <a:t>(</a:t>
          </a:r>
          <a:r>
            <a:rPr lang="ru-RU" b="1" i="1" dirty="0" smtClean="0">
              <a:solidFill>
                <a:srgbClr val="C00000"/>
              </a:solidFill>
            </a:rPr>
            <a:t>варианты названий</a:t>
          </a:r>
          <a:r>
            <a:rPr lang="ru-RU" b="1" dirty="0" smtClean="0">
              <a:solidFill>
                <a:srgbClr val="002060"/>
              </a:solidFill>
            </a:rPr>
            <a:t>):</a:t>
          </a:r>
          <a:endParaRPr lang="ru-RU" b="0" dirty="0">
            <a:solidFill>
              <a:srgbClr val="0070C0"/>
            </a:solidFill>
          </a:endParaRPr>
        </a:p>
      </dgm:t>
    </dgm:pt>
    <dgm:pt modelId="{306B7B47-6B26-49C0-949A-24658E6B58F3}" type="parTrans" cxnId="{C89B5E9B-1FB7-4CD6-AAD3-AC56B7C12205}">
      <dgm:prSet/>
      <dgm:spPr/>
      <dgm:t>
        <a:bodyPr/>
        <a:lstStyle/>
        <a:p>
          <a:endParaRPr lang="ru-RU"/>
        </a:p>
      </dgm:t>
    </dgm:pt>
    <dgm:pt modelId="{F13ABD3E-B93A-41C6-B366-00FFBE46640B}" type="sibTrans" cxnId="{C89B5E9B-1FB7-4CD6-AAD3-AC56B7C12205}">
      <dgm:prSet/>
      <dgm:spPr/>
      <dgm:t>
        <a:bodyPr/>
        <a:lstStyle/>
        <a:p>
          <a:endParaRPr lang="ru-RU"/>
        </a:p>
      </dgm:t>
    </dgm:pt>
    <dgm:pt modelId="{5094FEFB-2E78-4DBF-BE26-9962F30BBBFF}" type="pres">
      <dgm:prSet presAssocID="{5B3F2859-D701-4BAD-9837-A2CFD22FB16D}" presName="linear" presStyleCnt="0">
        <dgm:presLayoutVars>
          <dgm:animLvl val="lvl"/>
          <dgm:resizeHandles val="exact"/>
        </dgm:presLayoutVars>
      </dgm:prSet>
      <dgm:spPr/>
      <dgm:t>
        <a:bodyPr/>
        <a:lstStyle/>
        <a:p>
          <a:endParaRPr lang="ru-RU"/>
        </a:p>
      </dgm:t>
    </dgm:pt>
    <dgm:pt modelId="{EA502272-D9CB-44F1-BD31-E718D35E5C3D}" type="pres">
      <dgm:prSet presAssocID="{7DFDA6F2-D00C-44E9-91FF-BB36342A9EA1}" presName="parentText" presStyleLbl="node1" presStyleIdx="0" presStyleCnt="1" custScaleY="124855" custLinFactNeighborX="7787" custLinFactNeighborY="5465">
        <dgm:presLayoutVars>
          <dgm:chMax val="0"/>
          <dgm:bulletEnabled val="1"/>
        </dgm:presLayoutVars>
      </dgm:prSet>
      <dgm:spPr/>
      <dgm:t>
        <a:bodyPr/>
        <a:lstStyle/>
        <a:p>
          <a:endParaRPr lang="ru-RU"/>
        </a:p>
      </dgm:t>
    </dgm:pt>
  </dgm:ptLst>
  <dgm:cxnLst>
    <dgm:cxn modelId="{A14984D8-1856-4C27-A762-BE39989B9EAD}" type="presOf" srcId="{7DFDA6F2-D00C-44E9-91FF-BB36342A9EA1}" destId="{EA502272-D9CB-44F1-BD31-E718D35E5C3D}" srcOrd="0" destOrd="0" presId="urn:microsoft.com/office/officeart/2005/8/layout/vList2"/>
    <dgm:cxn modelId="{D516BCF6-9F76-4AB0-8297-895F9E6ECBF9}" type="presOf" srcId="{5B3F2859-D701-4BAD-9837-A2CFD22FB16D}" destId="{5094FEFB-2E78-4DBF-BE26-9962F30BBBFF}" srcOrd="0" destOrd="0" presId="urn:microsoft.com/office/officeart/2005/8/layout/vList2"/>
    <dgm:cxn modelId="{C89B5E9B-1FB7-4CD6-AAD3-AC56B7C12205}" srcId="{5B3F2859-D701-4BAD-9837-A2CFD22FB16D}" destId="{7DFDA6F2-D00C-44E9-91FF-BB36342A9EA1}" srcOrd="0" destOrd="0" parTransId="{306B7B47-6B26-49C0-949A-24658E6B58F3}" sibTransId="{F13ABD3E-B93A-41C6-B366-00FFBE46640B}"/>
    <dgm:cxn modelId="{801DEC66-C223-4B0F-880D-4FFC3150E467}" type="presParOf" srcId="{5094FEFB-2E78-4DBF-BE26-9962F30BBBFF}" destId="{EA502272-D9CB-44F1-BD31-E718D35E5C3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CA0C36-2D20-495A-9E77-420F6C7E172D}"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ru-RU"/>
        </a:p>
      </dgm:t>
    </dgm:pt>
    <dgm:pt modelId="{AFBDC972-A031-4E06-90D8-BE1106A82757}">
      <dgm:prSet custT="1"/>
      <dgm:spPr>
        <a:solidFill>
          <a:srgbClr val="FFFFCC">
            <a:alpha val="89804"/>
          </a:srgbClr>
        </a:solidFill>
        <a:ln w="38100">
          <a:solidFill>
            <a:srgbClr val="7030A0"/>
          </a:solidFill>
        </a:ln>
      </dgm:spPr>
      <dgm:t>
        <a:bodyPr/>
        <a:lstStyle/>
        <a:p>
          <a:pPr rtl="0"/>
          <a:r>
            <a:rPr lang="ru-RU" sz="1800" b="1" i="1" dirty="0" smtClean="0"/>
            <a:t>низкий, средний, высокий;</a:t>
          </a:r>
          <a:endParaRPr lang="ru-RU" sz="1800" dirty="0"/>
        </a:p>
      </dgm:t>
    </dgm:pt>
    <dgm:pt modelId="{1ED19029-58B5-4C55-B427-DB8E0EF31D52}" type="parTrans" cxnId="{A2544380-DD57-4285-AF3B-A6AD848928C3}">
      <dgm:prSet/>
      <dgm:spPr/>
      <dgm:t>
        <a:bodyPr/>
        <a:lstStyle/>
        <a:p>
          <a:endParaRPr lang="ru-RU"/>
        </a:p>
      </dgm:t>
    </dgm:pt>
    <dgm:pt modelId="{8876B15A-7E1F-4A86-A45B-0220713BB967}" type="sibTrans" cxnId="{A2544380-DD57-4285-AF3B-A6AD848928C3}">
      <dgm:prSet/>
      <dgm:spPr/>
      <dgm:t>
        <a:bodyPr/>
        <a:lstStyle/>
        <a:p>
          <a:endParaRPr lang="ru-RU"/>
        </a:p>
      </dgm:t>
    </dgm:pt>
    <dgm:pt modelId="{C50C5BEF-6DDB-4C22-B2F5-C85894F24A66}">
      <dgm:prSet custT="1"/>
      <dgm:spPr>
        <a:solidFill>
          <a:srgbClr val="FFFFCC">
            <a:alpha val="90000"/>
          </a:srgbClr>
        </a:solidFill>
        <a:ln w="38100">
          <a:solidFill>
            <a:srgbClr val="7030A0"/>
          </a:solidFill>
        </a:ln>
      </dgm:spPr>
      <dgm:t>
        <a:bodyPr/>
        <a:lstStyle/>
        <a:p>
          <a:pPr rtl="0"/>
          <a:r>
            <a:rPr lang="ru-RU" sz="1800" b="1" i="1" dirty="0" smtClean="0"/>
            <a:t>репродуктивный, продуктивный, творческий;</a:t>
          </a:r>
        </a:p>
      </dgm:t>
    </dgm:pt>
    <dgm:pt modelId="{4834F4B9-C51F-4061-B131-222F8445740F}" type="parTrans" cxnId="{F42FD308-AE7D-4A25-8016-250E187B797A}">
      <dgm:prSet/>
      <dgm:spPr/>
      <dgm:t>
        <a:bodyPr/>
        <a:lstStyle/>
        <a:p>
          <a:endParaRPr lang="ru-RU"/>
        </a:p>
      </dgm:t>
    </dgm:pt>
    <dgm:pt modelId="{1813C642-D779-4921-A001-A6508426B748}" type="sibTrans" cxnId="{F42FD308-AE7D-4A25-8016-250E187B797A}">
      <dgm:prSet/>
      <dgm:spPr/>
      <dgm:t>
        <a:bodyPr/>
        <a:lstStyle/>
        <a:p>
          <a:endParaRPr lang="ru-RU"/>
        </a:p>
      </dgm:t>
    </dgm:pt>
    <dgm:pt modelId="{F5C80885-ADA1-42D6-9D93-1943F4D681B9}">
      <dgm:prSet custT="1"/>
      <dgm:spPr>
        <a:solidFill>
          <a:srgbClr val="FFFFCC">
            <a:alpha val="90000"/>
          </a:srgbClr>
        </a:solidFill>
        <a:ln w="38100">
          <a:solidFill>
            <a:srgbClr val="7030A0"/>
          </a:solidFill>
        </a:ln>
      </dgm:spPr>
      <dgm:t>
        <a:bodyPr/>
        <a:lstStyle/>
        <a:p>
          <a:pPr rtl="0"/>
          <a:r>
            <a:rPr lang="ru-RU" sz="1800" b="1" i="1" dirty="0" smtClean="0"/>
            <a:t>минимальный, средний, максимальный;</a:t>
          </a:r>
        </a:p>
      </dgm:t>
    </dgm:pt>
    <dgm:pt modelId="{994B07E8-D243-46D4-BAA5-1BB0EB43B014}" type="parTrans" cxnId="{27D60E61-D5B5-4400-B448-209401B29AA4}">
      <dgm:prSet/>
      <dgm:spPr/>
      <dgm:t>
        <a:bodyPr/>
        <a:lstStyle/>
        <a:p>
          <a:endParaRPr lang="ru-RU"/>
        </a:p>
      </dgm:t>
    </dgm:pt>
    <dgm:pt modelId="{E4D52331-2093-4FA3-9CDE-1A9714F8E143}" type="sibTrans" cxnId="{27D60E61-D5B5-4400-B448-209401B29AA4}">
      <dgm:prSet/>
      <dgm:spPr/>
      <dgm:t>
        <a:bodyPr/>
        <a:lstStyle/>
        <a:p>
          <a:endParaRPr lang="ru-RU"/>
        </a:p>
      </dgm:t>
    </dgm:pt>
    <dgm:pt modelId="{6B5B73BA-4BEC-4A99-BC6E-559B689E3723}">
      <dgm:prSet/>
      <dgm:spPr>
        <a:solidFill>
          <a:srgbClr val="FFFFCC">
            <a:alpha val="90000"/>
          </a:srgbClr>
        </a:solidFill>
        <a:ln>
          <a:solidFill>
            <a:srgbClr val="7030A0"/>
          </a:solidFill>
          <a:prstDash val="dashDot"/>
        </a:ln>
      </dgm:spPr>
      <dgm:t>
        <a:bodyPr/>
        <a:lstStyle/>
        <a:p>
          <a:pPr rtl="0"/>
          <a:r>
            <a:rPr lang="ru-RU" b="1" i="1" dirty="0" smtClean="0"/>
            <a:t>- др.</a:t>
          </a:r>
          <a:endParaRPr lang="ru-RU" dirty="0"/>
        </a:p>
      </dgm:t>
    </dgm:pt>
    <dgm:pt modelId="{8B56D926-12B8-4676-AB47-3D0406A0971C}" type="parTrans" cxnId="{03B29A08-A130-4B57-B9BC-57C6C52D07C6}">
      <dgm:prSet/>
      <dgm:spPr/>
      <dgm:t>
        <a:bodyPr/>
        <a:lstStyle/>
        <a:p>
          <a:endParaRPr lang="ru-RU"/>
        </a:p>
      </dgm:t>
    </dgm:pt>
    <dgm:pt modelId="{77F1FC3A-DFAC-474D-BABE-CDAB028EBC10}" type="sibTrans" cxnId="{03B29A08-A130-4B57-B9BC-57C6C52D07C6}">
      <dgm:prSet/>
      <dgm:spPr/>
      <dgm:t>
        <a:bodyPr/>
        <a:lstStyle/>
        <a:p>
          <a:endParaRPr lang="ru-RU"/>
        </a:p>
      </dgm:t>
    </dgm:pt>
    <dgm:pt modelId="{0D9C095E-8174-4B21-AC2C-3C0EAC8F61C0}">
      <dgm:prSet custT="1"/>
      <dgm:spPr>
        <a:solidFill>
          <a:srgbClr val="FFFFCC">
            <a:alpha val="90000"/>
          </a:srgbClr>
        </a:solidFill>
        <a:ln w="38100">
          <a:solidFill>
            <a:srgbClr val="7030A0"/>
          </a:solidFill>
        </a:ln>
      </dgm:spPr>
      <dgm:t>
        <a:bodyPr/>
        <a:lstStyle/>
        <a:p>
          <a:pPr rtl="0"/>
          <a:r>
            <a:rPr lang="ru-RU" sz="1800" b="1" i="1" dirty="0" smtClean="0"/>
            <a:t>начальный, достаточный, продвинутый;</a:t>
          </a:r>
        </a:p>
      </dgm:t>
    </dgm:pt>
    <dgm:pt modelId="{7E9E9871-ECC4-492C-8724-EB49395B71F5}" type="sibTrans" cxnId="{7C3077C5-BC26-4AE0-9F90-05E8E8A38217}">
      <dgm:prSet/>
      <dgm:spPr/>
      <dgm:t>
        <a:bodyPr/>
        <a:lstStyle/>
        <a:p>
          <a:endParaRPr lang="ru-RU"/>
        </a:p>
      </dgm:t>
    </dgm:pt>
    <dgm:pt modelId="{CB6A7063-552D-45ED-8828-D0590D5B9638}" type="parTrans" cxnId="{7C3077C5-BC26-4AE0-9F90-05E8E8A38217}">
      <dgm:prSet/>
      <dgm:spPr/>
      <dgm:t>
        <a:bodyPr/>
        <a:lstStyle/>
        <a:p>
          <a:endParaRPr lang="ru-RU"/>
        </a:p>
      </dgm:t>
    </dgm:pt>
    <dgm:pt modelId="{79761A7E-84D0-4129-B209-B889C9EAF11A}" type="pres">
      <dgm:prSet presAssocID="{3CCA0C36-2D20-495A-9E77-420F6C7E172D}" presName="compositeShape" presStyleCnt="0">
        <dgm:presLayoutVars>
          <dgm:dir/>
          <dgm:resizeHandles/>
        </dgm:presLayoutVars>
      </dgm:prSet>
      <dgm:spPr/>
      <dgm:t>
        <a:bodyPr/>
        <a:lstStyle/>
        <a:p>
          <a:endParaRPr lang="ru-RU"/>
        </a:p>
      </dgm:t>
    </dgm:pt>
    <dgm:pt modelId="{EA4FDBF4-9713-4AAA-B4B8-9B19AD9B09D5}" type="pres">
      <dgm:prSet presAssocID="{3CCA0C36-2D20-495A-9E77-420F6C7E172D}" presName="pyramid" presStyleLbl="node1" presStyleIdx="0" presStyleCnt="1"/>
      <dgm:spPr>
        <a:solidFill>
          <a:srgbClr val="CCCCFF"/>
        </a:solidFill>
        <a:ln>
          <a:solidFill>
            <a:srgbClr val="FFFFFF"/>
          </a:solidFill>
        </a:ln>
      </dgm:spPr>
    </dgm:pt>
    <dgm:pt modelId="{0B52DDF7-D7D5-49AD-BD23-D1C2F8CD6D47}" type="pres">
      <dgm:prSet presAssocID="{3CCA0C36-2D20-495A-9E77-420F6C7E172D}" presName="theList" presStyleCnt="0"/>
      <dgm:spPr/>
    </dgm:pt>
    <dgm:pt modelId="{8A3EA9C2-FCB5-4D2D-A3D0-18A7018A36B3}" type="pres">
      <dgm:prSet presAssocID="{AFBDC972-A031-4E06-90D8-BE1106A82757}" presName="aNode" presStyleLbl="fgAcc1" presStyleIdx="0" presStyleCnt="5" custScaleX="291746" custScaleY="189926" custLinFactNeighborX="-565" custLinFactNeighborY="41162">
        <dgm:presLayoutVars>
          <dgm:bulletEnabled val="1"/>
        </dgm:presLayoutVars>
      </dgm:prSet>
      <dgm:spPr/>
      <dgm:t>
        <a:bodyPr/>
        <a:lstStyle/>
        <a:p>
          <a:endParaRPr lang="ru-RU"/>
        </a:p>
      </dgm:t>
    </dgm:pt>
    <dgm:pt modelId="{2F902F1D-D5F8-45F0-BA4F-7B2C9A8A5708}" type="pres">
      <dgm:prSet presAssocID="{AFBDC972-A031-4E06-90D8-BE1106A82757}" presName="aSpace" presStyleCnt="0"/>
      <dgm:spPr/>
    </dgm:pt>
    <dgm:pt modelId="{C7C476F4-1496-4CA3-8993-F520E5D4F766}" type="pres">
      <dgm:prSet presAssocID="{0D9C095E-8174-4B21-AC2C-3C0EAC8F61C0}" presName="aNode" presStyleLbl="fgAcc1" presStyleIdx="1" presStyleCnt="5" custScaleX="291596" custScaleY="200388" custLinFactY="-2534" custLinFactNeighborX="-640" custLinFactNeighborY="-100000">
        <dgm:presLayoutVars>
          <dgm:bulletEnabled val="1"/>
        </dgm:presLayoutVars>
      </dgm:prSet>
      <dgm:spPr/>
      <dgm:t>
        <a:bodyPr/>
        <a:lstStyle/>
        <a:p>
          <a:endParaRPr lang="ru-RU"/>
        </a:p>
      </dgm:t>
    </dgm:pt>
    <dgm:pt modelId="{9CE1A4D9-0A3E-4960-8529-429B2F73A6AD}" type="pres">
      <dgm:prSet presAssocID="{0D9C095E-8174-4B21-AC2C-3C0EAC8F61C0}" presName="aSpace" presStyleCnt="0"/>
      <dgm:spPr/>
    </dgm:pt>
    <dgm:pt modelId="{AA21084C-C235-47EC-8241-63FDAB29D940}" type="pres">
      <dgm:prSet presAssocID="{C50C5BEF-6DDB-4C22-B2F5-C85894F24A66}" presName="aNode" presStyleLbl="fgAcc1" presStyleIdx="2" presStyleCnt="5" custScaleX="291596" custScaleY="175266">
        <dgm:presLayoutVars>
          <dgm:bulletEnabled val="1"/>
        </dgm:presLayoutVars>
      </dgm:prSet>
      <dgm:spPr/>
      <dgm:t>
        <a:bodyPr/>
        <a:lstStyle/>
        <a:p>
          <a:endParaRPr lang="ru-RU"/>
        </a:p>
      </dgm:t>
    </dgm:pt>
    <dgm:pt modelId="{2CE3E2E6-5033-4B34-9C74-9F1E3B2CDF28}" type="pres">
      <dgm:prSet presAssocID="{C50C5BEF-6DDB-4C22-B2F5-C85894F24A66}" presName="aSpace" presStyleCnt="0"/>
      <dgm:spPr/>
    </dgm:pt>
    <dgm:pt modelId="{8D4C5FC7-BBEE-410F-8160-586F69311AC6}" type="pres">
      <dgm:prSet presAssocID="{F5C80885-ADA1-42D6-9D93-1943F4D681B9}" presName="aNode" presStyleLbl="fgAcc1" presStyleIdx="3" presStyleCnt="5" custScaleX="291596" custScaleY="218020" custLinFactNeighborX="-640" custLinFactNeighborY="7012">
        <dgm:presLayoutVars>
          <dgm:bulletEnabled val="1"/>
        </dgm:presLayoutVars>
      </dgm:prSet>
      <dgm:spPr/>
      <dgm:t>
        <a:bodyPr/>
        <a:lstStyle/>
        <a:p>
          <a:endParaRPr lang="ru-RU"/>
        </a:p>
      </dgm:t>
    </dgm:pt>
    <dgm:pt modelId="{8438FF05-EDAF-4112-A1E2-46A2584472D9}" type="pres">
      <dgm:prSet presAssocID="{F5C80885-ADA1-42D6-9D93-1943F4D681B9}" presName="aSpace" presStyleCnt="0"/>
      <dgm:spPr/>
    </dgm:pt>
    <dgm:pt modelId="{AB7BE82E-D906-4943-938D-6C6E34B5E0DB}" type="pres">
      <dgm:prSet presAssocID="{6B5B73BA-4BEC-4A99-BC6E-559B689E3723}" presName="aNode" presStyleLbl="fgAcc1" presStyleIdx="4" presStyleCnt="5" custScaleX="291596" custScaleY="151097">
        <dgm:presLayoutVars>
          <dgm:bulletEnabled val="1"/>
        </dgm:presLayoutVars>
      </dgm:prSet>
      <dgm:spPr/>
      <dgm:t>
        <a:bodyPr/>
        <a:lstStyle/>
        <a:p>
          <a:endParaRPr lang="ru-RU"/>
        </a:p>
      </dgm:t>
    </dgm:pt>
    <dgm:pt modelId="{EB3DB47C-DF39-4D51-833E-2E6D98ED27ED}" type="pres">
      <dgm:prSet presAssocID="{6B5B73BA-4BEC-4A99-BC6E-559B689E3723}" presName="aSpace" presStyleCnt="0"/>
      <dgm:spPr/>
    </dgm:pt>
  </dgm:ptLst>
  <dgm:cxnLst>
    <dgm:cxn modelId="{03B29A08-A130-4B57-B9BC-57C6C52D07C6}" srcId="{3CCA0C36-2D20-495A-9E77-420F6C7E172D}" destId="{6B5B73BA-4BEC-4A99-BC6E-559B689E3723}" srcOrd="4" destOrd="0" parTransId="{8B56D926-12B8-4676-AB47-3D0406A0971C}" sibTransId="{77F1FC3A-DFAC-474D-BABE-CDAB028EBC10}"/>
    <dgm:cxn modelId="{7B6083B0-BB76-4E99-B616-387758C1E25A}" type="presOf" srcId="{AFBDC972-A031-4E06-90D8-BE1106A82757}" destId="{8A3EA9C2-FCB5-4D2D-A3D0-18A7018A36B3}" srcOrd="0" destOrd="0" presId="urn:microsoft.com/office/officeart/2005/8/layout/pyramid2"/>
    <dgm:cxn modelId="{27D60E61-D5B5-4400-B448-209401B29AA4}" srcId="{3CCA0C36-2D20-495A-9E77-420F6C7E172D}" destId="{F5C80885-ADA1-42D6-9D93-1943F4D681B9}" srcOrd="3" destOrd="0" parTransId="{994B07E8-D243-46D4-BAA5-1BB0EB43B014}" sibTransId="{E4D52331-2093-4FA3-9CDE-1A9714F8E143}"/>
    <dgm:cxn modelId="{3FA9F4C8-6527-401A-BAF1-C6F944C5D2A7}" type="presOf" srcId="{6B5B73BA-4BEC-4A99-BC6E-559B689E3723}" destId="{AB7BE82E-D906-4943-938D-6C6E34B5E0DB}" srcOrd="0" destOrd="0" presId="urn:microsoft.com/office/officeart/2005/8/layout/pyramid2"/>
    <dgm:cxn modelId="{CE7B1B95-5210-40AD-99D0-EBFD60B05CE9}" type="presOf" srcId="{C50C5BEF-6DDB-4C22-B2F5-C85894F24A66}" destId="{AA21084C-C235-47EC-8241-63FDAB29D940}" srcOrd="0" destOrd="0" presId="urn:microsoft.com/office/officeart/2005/8/layout/pyramid2"/>
    <dgm:cxn modelId="{F42FD308-AE7D-4A25-8016-250E187B797A}" srcId="{3CCA0C36-2D20-495A-9E77-420F6C7E172D}" destId="{C50C5BEF-6DDB-4C22-B2F5-C85894F24A66}" srcOrd="2" destOrd="0" parTransId="{4834F4B9-C51F-4061-B131-222F8445740F}" sibTransId="{1813C642-D779-4921-A001-A6508426B748}"/>
    <dgm:cxn modelId="{E9523D7F-66FD-48DC-B86F-F58498E98FEA}" type="presOf" srcId="{0D9C095E-8174-4B21-AC2C-3C0EAC8F61C0}" destId="{C7C476F4-1496-4CA3-8993-F520E5D4F766}" srcOrd="0" destOrd="0" presId="urn:microsoft.com/office/officeart/2005/8/layout/pyramid2"/>
    <dgm:cxn modelId="{7C3077C5-BC26-4AE0-9F90-05E8E8A38217}" srcId="{3CCA0C36-2D20-495A-9E77-420F6C7E172D}" destId="{0D9C095E-8174-4B21-AC2C-3C0EAC8F61C0}" srcOrd="1" destOrd="0" parTransId="{CB6A7063-552D-45ED-8828-D0590D5B9638}" sibTransId="{7E9E9871-ECC4-492C-8724-EB49395B71F5}"/>
    <dgm:cxn modelId="{A2544380-DD57-4285-AF3B-A6AD848928C3}" srcId="{3CCA0C36-2D20-495A-9E77-420F6C7E172D}" destId="{AFBDC972-A031-4E06-90D8-BE1106A82757}" srcOrd="0" destOrd="0" parTransId="{1ED19029-58B5-4C55-B427-DB8E0EF31D52}" sibTransId="{8876B15A-7E1F-4A86-A45B-0220713BB967}"/>
    <dgm:cxn modelId="{3C2E4FDF-139C-4C32-B611-24C9069D181A}" type="presOf" srcId="{3CCA0C36-2D20-495A-9E77-420F6C7E172D}" destId="{79761A7E-84D0-4129-B209-B889C9EAF11A}" srcOrd="0" destOrd="0" presId="urn:microsoft.com/office/officeart/2005/8/layout/pyramid2"/>
    <dgm:cxn modelId="{E83D8571-6202-4B2D-9F5E-063C5DEAA706}" type="presOf" srcId="{F5C80885-ADA1-42D6-9D93-1943F4D681B9}" destId="{8D4C5FC7-BBEE-410F-8160-586F69311AC6}" srcOrd="0" destOrd="0" presId="urn:microsoft.com/office/officeart/2005/8/layout/pyramid2"/>
    <dgm:cxn modelId="{50174B8F-B988-4B31-9FFD-168491D1F648}" type="presParOf" srcId="{79761A7E-84D0-4129-B209-B889C9EAF11A}" destId="{EA4FDBF4-9713-4AAA-B4B8-9B19AD9B09D5}" srcOrd="0" destOrd="0" presId="urn:microsoft.com/office/officeart/2005/8/layout/pyramid2"/>
    <dgm:cxn modelId="{1531467D-C8DA-4D3B-998B-AF05BC22484D}" type="presParOf" srcId="{79761A7E-84D0-4129-B209-B889C9EAF11A}" destId="{0B52DDF7-D7D5-49AD-BD23-D1C2F8CD6D47}" srcOrd="1" destOrd="0" presId="urn:microsoft.com/office/officeart/2005/8/layout/pyramid2"/>
    <dgm:cxn modelId="{9D2BB371-2193-4159-8D4B-66C9469B066C}" type="presParOf" srcId="{0B52DDF7-D7D5-49AD-BD23-D1C2F8CD6D47}" destId="{8A3EA9C2-FCB5-4D2D-A3D0-18A7018A36B3}" srcOrd="0" destOrd="0" presId="urn:microsoft.com/office/officeart/2005/8/layout/pyramid2"/>
    <dgm:cxn modelId="{FC3233A3-1053-48E6-B2AB-A01EA26C68DC}" type="presParOf" srcId="{0B52DDF7-D7D5-49AD-BD23-D1C2F8CD6D47}" destId="{2F902F1D-D5F8-45F0-BA4F-7B2C9A8A5708}" srcOrd="1" destOrd="0" presId="urn:microsoft.com/office/officeart/2005/8/layout/pyramid2"/>
    <dgm:cxn modelId="{8F554234-53DF-4D3C-AEBC-12CE5B4508D2}" type="presParOf" srcId="{0B52DDF7-D7D5-49AD-BD23-D1C2F8CD6D47}" destId="{C7C476F4-1496-4CA3-8993-F520E5D4F766}" srcOrd="2" destOrd="0" presId="urn:microsoft.com/office/officeart/2005/8/layout/pyramid2"/>
    <dgm:cxn modelId="{2E274AE8-98B4-43B1-A9AF-D3EC3D087F2A}" type="presParOf" srcId="{0B52DDF7-D7D5-49AD-BD23-D1C2F8CD6D47}" destId="{9CE1A4D9-0A3E-4960-8529-429B2F73A6AD}" srcOrd="3" destOrd="0" presId="urn:microsoft.com/office/officeart/2005/8/layout/pyramid2"/>
    <dgm:cxn modelId="{6EC37BC5-F4A4-4B80-A681-3CCE6473EB2D}" type="presParOf" srcId="{0B52DDF7-D7D5-49AD-BD23-D1C2F8CD6D47}" destId="{AA21084C-C235-47EC-8241-63FDAB29D940}" srcOrd="4" destOrd="0" presId="urn:microsoft.com/office/officeart/2005/8/layout/pyramid2"/>
    <dgm:cxn modelId="{50C5A71E-2F58-40F4-90AE-3F66495BA758}" type="presParOf" srcId="{0B52DDF7-D7D5-49AD-BD23-D1C2F8CD6D47}" destId="{2CE3E2E6-5033-4B34-9C74-9F1E3B2CDF28}" srcOrd="5" destOrd="0" presId="urn:microsoft.com/office/officeart/2005/8/layout/pyramid2"/>
    <dgm:cxn modelId="{904429DE-4124-4F03-BD97-AD9926F435DF}" type="presParOf" srcId="{0B52DDF7-D7D5-49AD-BD23-D1C2F8CD6D47}" destId="{8D4C5FC7-BBEE-410F-8160-586F69311AC6}" srcOrd="6" destOrd="0" presId="urn:microsoft.com/office/officeart/2005/8/layout/pyramid2"/>
    <dgm:cxn modelId="{A874021B-7FBC-4B6D-83CA-C8F5DB833C6B}" type="presParOf" srcId="{0B52DDF7-D7D5-49AD-BD23-D1C2F8CD6D47}" destId="{8438FF05-EDAF-4112-A1E2-46A2584472D9}" srcOrd="7" destOrd="0" presId="urn:microsoft.com/office/officeart/2005/8/layout/pyramid2"/>
    <dgm:cxn modelId="{3EE4AF0E-19F2-4B5C-8DF7-A7838D5367C1}" type="presParOf" srcId="{0B52DDF7-D7D5-49AD-BD23-D1C2F8CD6D47}" destId="{AB7BE82E-D906-4943-938D-6C6E34B5E0DB}" srcOrd="8" destOrd="0" presId="urn:microsoft.com/office/officeart/2005/8/layout/pyramid2"/>
    <dgm:cxn modelId="{D8416EF5-6967-41B5-B6EC-20B1668CE295}" type="presParOf" srcId="{0B52DDF7-D7D5-49AD-BD23-D1C2F8CD6D47}" destId="{EB3DB47C-DF39-4D51-833E-2E6D98ED27ED}" srcOrd="9" destOrd="0" presId="urn:microsoft.com/office/officeart/2005/8/layout/pyramid2"/>
  </dgm:cxnLst>
  <dgm:bg>
    <a:blipFill>
      <a:blip xmlns:r="http://schemas.openxmlformats.org/officeDocument/2006/relationships" r:embed="rId1"/>
      <a:tile tx="0" ty="0" sx="100000" sy="100000" flip="none" algn="tl"/>
    </a:blipFill>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872A14-4385-4E44-9811-5FD3AB9E9F59}">
      <dsp:nvSpPr>
        <dsp:cNvPr id="0" name=""/>
        <dsp:cNvSpPr/>
      </dsp:nvSpPr>
      <dsp:spPr>
        <a:xfrm>
          <a:off x="0" y="27004"/>
          <a:ext cx="8229600" cy="1374750"/>
        </a:xfrm>
        <a:prstGeom prst="roundRect">
          <a:avLst/>
        </a:prstGeom>
        <a:solidFill>
          <a:srgbClr val="00B050"/>
        </a:solidFill>
        <a:ln w="25400" cap="flat" cmpd="sng" algn="ctr">
          <a:solidFill>
            <a:schemeClr val="lt2">
              <a:hueOff val="0"/>
              <a:satOff val="0"/>
              <a:lumOff val="0"/>
              <a:alphaOff val="0"/>
            </a:schemeClr>
          </a:solidFill>
          <a:prstDash val="solid"/>
        </a:ln>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ru-RU" sz="2500" b="1" i="1" kern="1200" dirty="0" smtClean="0"/>
            <a:t>Результаты освоения образовательной программы:</a:t>
          </a:r>
          <a:r>
            <a:rPr lang="ru-RU" sz="2500" b="0" kern="1200" dirty="0" smtClean="0"/>
            <a:t/>
          </a:r>
          <a:br>
            <a:rPr lang="ru-RU" sz="2500" b="0" kern="1200" dirty="0" smtClean="0"/>
          </a:br>
          <a:endParaRPr lang="ru-RU" sz="2500" b="0" kern="1200" dirty="0"/>
        </a:p>
      </dsp:txBody>
      <dsp:txXfrm>
        <a:off x="67110" y="94114"/>
        <a:ext cx="8095380" cy="12405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348A5A-8C94-4A9D-8C9C-09F89A5BDAD4}">
      <dsp:nvSpPr>
        <dsp:cNvPr id="0" name=""/>
        <dsp:cNvSpPr/>
      </dsp:nvSpPr>
      <dsp:spPr>
        <a:xfrm rot="5400000">
          <a:off x="-158341" y="161305"/>
          <a:ext cx="1055612" cy="738928"/>
        </a:xfrm>
        <a:prstGeom prst="chevron">
          <a:avLst/>
        </a:prstGeom>
        <a:solidFill>
          <a:srgbClr val="00B05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endParaRPr lang="ru-RU" sz="2000" kern="1200" dirty="0"/>
        </a:p>
      </dsp:txBody>
      <dsp:txXfrm rot="-5400000">
        <a:off x="1" y="372427"/>
        <a:ext cx="738928" cy="316684"/>
      </dsp:txXfrm>
    </dsp:sp>
    <dsp:sp modelId="{D168A078-81B8-40C0-ABBF-EC54BD52D866}">
      <dsp:nvSpPr>
        <dsp:cNvPr id="0" name=""/>
        <dsp:cNvSpPr/>
      </dsp:nvSpPr>
      <dsp:spPr>
        <a:xfrm rot="5400000">
          <a:off x="4141190" y="-3399298"/>
          <a:ext cx="686148" cy="7490671"/>
        </a:xfrm>
        <a:prstGeom prst="round2SameRect">
          <a:avLst/>
        </a:prstGeom>
        <a:solidFill>
          <a:schemeClr val="lt1">
            <a:alpha val="90000"/>
            <a:hueOff val="0"/>
            <a:satOff val="0"/>
            <a:lumOff val="0"/>
            <a:alphaOff val="0"/>
          </a:schemeClr>
        </a:solidFill>
        <a:ln w="38100" cap="flat" cmpd="sng" algn="ctr">
          <a:solidFill>
            <a:srgbClr val="00B050"/>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ru-RU" sz="2000" kern="1200" dirty="0" smtClean="0">
              <a:solidFill>
                <a:schemeClr val="tx2"/>
              </a:solidFill>
              <a:latin typeface="+mn-lt"/>
            </a:rPr>
            <a:t>Опыт познавательной деятельности (</a:t>
          </a:r>
          <a:r>
            <a:rPr lang="ru-RU" sz="2000" b="1" kern="1200" dirty="0" smtClean="0">
              <a:solidFill>
                <a:srgbClr val="CC0000"/>
              </a:solidFill>
              <a:latin typeface="+mn-lt"/>
            </a:rPr>
            <a:t>знания</a:t>
          </a:r>
          <a:r>
            <a:rPr lang="ru-RU" sz="2000" kern="1200" dirty="0" smtClean="0">
              <a:solidFill>
                <a:schemeClr val="tx2"/>
              </a:solidFill>
              <a:latin typeface="+mn-lt"/>
            </a:rPr>
            <a:t>)</a:t>
          </a:r>
          <a:endParaRPr lang="ru-RU" sz="2000" kern="1200" dirty="0">
            <a:latin typeface="+mn-lt"/>
          </a:endParaRPr>
        </a:p>
      </dsp:txBody>
      <dsp:txXfrm rot="-5400000">
        <a:off x="738929" y="36458"/>
        <a:ext cx="7457176" cy="619158"/>
      </dsp:txXfrm>
    </dsp:sp>
    <dsp:sp modelId="{C4C83F9A-5947-4A8D-9D96-4025C5C2A9E9}">
      <dsp:nvSpPr>
        <dsp:cNvPr id="0" name=""/>
        <dsp:cNvSpPr/>
      </dsp:nvSpPr>
      <dsp:spPr>
        <a:xfrm rot="5400000">
          <a:off x="-158341" y="1067304"/>
          <a:ext cx="1055612" cy="738928"/>
        </a:xfrm>
        <a:prstGeom prst="chevron">
          <a:avLst/>
        </a:prstGeom>
        <a:solidFill>
          <a:srgbClr val="00B0F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endParaRPr lang="ru-RU" sz="2000" kern="1200" dirty="0"/>
        </a:p>
      </dsp:txBody>
      <dsp:txXfrm rot="-5400000">
        <a:off x="1" y="1278426"/>
        <a:ext cx="738928" cy="316684"/>
      </dsp:txXfrm>
    </dsp:sp>
    <dsp:sp modelId="{B500ADFA-283F-4F44-8E8F-D8FA8B3C649C}">
      <dsp:nvSpPr>
        <dsp:cNvPr id="0" name=""/>
        <dsp:cNvSpPr/>
      </dsp:nvSpPr>
      <dsp:spPr>
        <a:xfrm rot="5400000">
          <a:off x="4141190" y="-2493299"/>
          <a:ext cx="686148" cy="7490671"/>
        </a:xfrm>
        <a:prstGeom prst="round2SameRect">
          <a:avLst/>
        </a:prstGeom>
        <a:solidFill>
          <a:schemeClr val="lt1">
            <a:alpha val="90000"/>
            <a:hueOff val="0"/>
            <a:satOff val="0"/>
            <a:lumOff val="0"/>
            <a:alphaOff val="0"/>
          </a:schemeClr>
        </a:solidFill>
        <a:ln w="28575" cap="flat" cmpd="sng" algn="ctr">
          <a:solidFill>
            <a:srgbClr val="00B0F0"/>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ru-RU" sz="2000" kern="1200" dirty="0" smtClean="0"/>
            <a:t>Опыт репродуктивной деятельности (или опыт осуществления известных способов деятельности (</a:t>
          </a:r>
          <a:r>
            <a:rPr lang="ru-RU" sz="2000" b="1" kern="1200" dirty="0" smtClean="0">
              <a:solidFill>
                <a:srgbClr val="CC0000"/>
              </a:solidFill>
            </a:rPr>
            <a:t>умения</a:t>
          </a:r>
          <a:r>
            <a:rPr lang="ru-RU" sz="2000" kern="1200" dirty="0" smtClean="0"/>
            <a:t>)</a:t>
          </a:r>
          <a:endParaRPr lang="ru-RU" sz="2000" kern="1200" dirty="0"/>
        </a:p>
      </dsp:txBody>
      <dsp:txXfrm rot="-5400000">
        <a:off x="738929" y="942457"/>
        <a:ext cx="7457176" cy="619158"/>
      </dsp:txXfrm>
    </dsp:sp>
    <dsp:sp modelId="{D13DC096-6737-4209-9730-6B9F159F5042}">
      <dsp:nvSpPr>
        <dsp:cNvPr id="0" name=""/>
        <dsp:cNvSpPr/>
      </dsp:nvSpPr>
      <dsp:spPr>
        <a:xfrm rot="5400000">
          <a:off x="-158341" y="1973303"/>
          <a:ext cx="1055612" cy="738928"/>
        </a:xfrm>
        <a:prstGeom prst="chevron">
          <a:avLst/>
        </a:prstGeom>
        <a:solidFill>
          <a:srgbClr val="7030A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endParaRPr lang="ru-RU" sz="2000" kern="1200" dirty="0"/>
        </a:p>
      </dsp:txBody>
      <dsp:txXfrm rot="-5400000">
        <a:off x="1" y="2184425"/>
        <a:ext cx="738928" cy="316684"/>
      </dsp:txXfrm>
    </dsp:sp>
    <dsp:sp modelId="{2BE96E15-E7FA-4F0D-809D-3DCA55128C64}">
      <dsp:nvSpPr>
        <dsp:cNvPr id="0" name=""/>
        <dsp:cNvSpPr/>
      </dsp:nvSpPr>
      <dsp:spPr>
        <a:xfrm rot="5400000">
          <a:off x="4141190" y="-1587300"/>
          <a:ext cx="686148" cy="7490671"/>
        </a:xfrm>
        <a:prstGeom prst="round2SameRect">
          <a:avLst/>
        </a:prstGeom>
        <a:solidFill>
          <a:schemeClr val="lt1">
            <a:alpha val="90000"/>
            <a:hueOff val="0"/>
            <a:satOff val="0"/>
            <a:lumOff val="0"/>
            <a:alphaOff val="0"/>
          </a:schemeClr>
        </a:solidFill>
        <a:ln w="38100"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ru-RU" sz="2000" kern="1200" dirty="0" smtClean="0"/>
            <a:t>Опыт </a:t>
          </a:r>
          <a:r>
            <a:rPr lang="ru-RU" sz="2000" b="1" kern="1200" dirty="0" smtClean="0">
              <a:solidFill>
                <a:srgbClr val="CC0000"/>
              </a:solidFill>
            </a:rPr>
            <a:t>творческой</a:t>
          </a:r>
          <a:r>
            <a:rPr lang="ru-RU" sz="2000" kern="1200" dirty="0" smtClean="0"/>
            <a:t> деятельности по решению новых проблем</a:t>
          </a:r>
          <a:endParaRPr lang="ru-RU" sz="2000" kern="1200" dirty="0"/>
        </a:p>
      </dsp:txBody>
      <dsp:txXfrm rot="-5400000">
        <a:off x="738929" y="1848456"/>
        <a:ext cx="7457176" cy="619158"/>
      </dsp:txXfrm>
    </dsp:sp>
    <dsp:sp modelId="{71C70414-1C6B-4E7A-97F2-DED696058EF8}">
      <dsp:nvSpPr>
        <dsp:cNvPr id="0" name=""/>
        <dsp:cNvSpPr/>
      </dsp:nvSpPr>
      <dsp:spPr>
        <a:xfrm rot="5400000">
          <a:off x="-158341" y="2879301"/>
          <a:ext cx="1055612" cy="738928"/>
        </a:xfrm>
        <a:prstGeom prst="chevron">
          <a:avLst/>
        </a:prstGeom>
        <a:solidFill>
          <a:srgbClr val="FF0000"/>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endParaRPr lang="ru-RU" sz="2000" kern="1200" dirty="0"/>
        </a:p>
      </dsp:txBody>
      <dsp:txXfrm rot="-5400000">
        <a:off x="1" y="3090423"/>
        <a:ext cx="738928" cy="316684"/>
      </dsp:txXfrm>
    </dsp:sp>
    <dsp:sp modelId="{D66C868B-45AF-45F7-882A-497A66C5F592}">
      <dsp:nvSpPr>
        <dsp:cNvPr id="0" name=""/>
        <dsp:cNvSpPr/>
      </dsp:nvSpPr>
      <dsp:spPr>
        <a:xfrm rot="5400000">
          <a:off x="4141190" y="-681301"/>
          <a:ext cx="686148" cy="7490671"/>
        </a:xfrm>
        <a:prstGeom prst="round2SameRect">
          <a:avLst/>
        </a:prstGeom>
        <a:solidFill>
          <a:schemeClr val="lt1">
            <a:alpha val="90000"/>
            <a:hueOff val="0"/>
            <a:satOff val="0"/>
            <a:lumOff val="0"/>
            <a:alphaOff val="0"/>
          </a:schemeClr>
        </a:solidFill>
        <a:ln w="38100" cap="flat" cmpd="sng" algn="ctr">
          <a:solidFill>
            <a:srgbClr val="FF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rtl="0">
            <a:lnSpc>
              <a:spcPct val="90000"/>
            </a:lnSpc>
            <a:spcBef>
              <a:spcPct val="0"/>
            </a:spcBef>
            <a:spcAft>
              <a:spcPct val="15000"/>
            </a:spcAft>
            <a:buChar char="••"/>
          </a:pPr>
          <a:r>
            <a:rPr lang="ru-RU" sz="2000" kern="1200" dirty="0" smtClean="0"/>
            <a:t>Опыт эмоционально-ценностного </a:t>
          </a:r>
          <a:r>
            <a:rPr lang="ru-RU" sz="2000" b="1" kern="1200" dirty="0" smtClean="0"/>
            <a:t>отношения</a:t>
          </a:r>
          <a:r>
            <a:rPr lang="ru-RU" sz="2000" kern="1200" dirty="0" smtClean="0"/>
            <a:t> (или </a:t>
          </a:r>
          <a:r>
            <a:rPr lang="ru-RU" sz="2000" b="1" kern="1200" dirty="0" smtClean="0"/>
            <a:t>личностные</a:t>
          </a:r>
          <a:r>
            <a:rPr lang="ru-RU" sz="2000" kern="1200" dirty="0" smtClean="0"/>
            <a:t> качества) </a:t>
          </a:r>
          <a:endParaRPr lang="ru-RU" sz="2000" kern="1200" dirty="0"/>
        </a:p>
      </dsp:txBody>
      <dsp:txXfrm rot="-5400000">
        <a:off x="738929" y="2754455"/>
        <a:ext cx="7457176" cy="6191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02272-D9CB-44F1-BD31-E718D35E5C3D}">
      <dsp:nvSpPr>
        <dsp:cNvPr id="0" name=""/>
        <dsp:cNvSpPr/>
      </dsp:nvSpPr>
      <dsp:spPr>
        <a:xfrm>
          <a:off x="0" y="68652"/>
          <a:ext cx="6972320" cy="1441813"/>
        </a:xfrm>
        <a:prstGeom prst="roundRect">
          <a:avLst/>
        </a:prstGeom>
        <a:solidFill>
          <a:srgbClr val="FFFFCC"/>
        </a:solidFill>
        <a:ln w="19050" cap="flat" cmpd="sng" algn="ctr">
          <a:solidFill>
            <a:srgbClr val="CC0000"/>
          </a:solidFill>
          <a:prstDash val="solid"/>
        </a:ln>
        <a:effectLst>
          <a:glow rad="101600">
            <a:schemeClr val="accent6">
              <a:satMod val="175000"/>
              <a:alpha val="40000"/>
            </a:schemeClr>
          </a:glow>
        </a:effectLst>
        <a:scene3d>
          <a:camera prst="orthographicFront"/>
          <a:lightRig rig="threePt" dir="t"/>
        </a:scene3d>
        <a:sp3d>
          <a:bevelT w="114300" prst="hardEdge"/>
        </a:sp3d>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rtl="0">
            <a:lnSpc>
              <a:spcPct val="90000"/>
            </a:lnSpc>
            <a:spcBef>
              <a:spcPct val="0"/>
            </a:spcBef>
            <a:spcAft>
              <a:spcPct val="35000"/>
            </a:spcAft>
          </a:pPr>
          <a:r>
            <a:rPr lang="ru-RU" sz="2100" b="1" kern="1200" dirty="0" smtClean="0">
              <a:solidFill>
                <a:srgbClr val="002060"/>
              </a:solidFill>
            </a:rPr>
            <a:t>Какие возможны </a:t>
          </a:r>
          <a:r>
            <a:rPr lang="ru-RU" sz="2100" b="1" kern="1200" dirty="0" smtClean="0">
              <a:solidFill>
                <a:srgbClr val="C00000"/>
              </a:solidFill>
            </a:rPr>
            <a:t>уровни</a:t>
          </a:r>
          <a:r>
            <a:rPr lang="ru-RU" sz="2100" b="1" kern="1200" dirty="0" smtClean="0">
              <a:solidFill>
                <a:srgbClr val="0070C0"/>
              </a:solidFill>
            </a:rPr>
            <a:t/>
          </a:r>
          <a:br>
            <a:rPr lang="ru-RU" sz="2100" b="1" kern="1200" dirty="0" smtClean="0">
              <a:solidFill>
                <a:srgbClr val="0070C0"/>
              </a:solidFill>
            </a:rPr>
          </a:br>
          <a:r>
            <a:rPr lang="ru-RU" sz="2100" b="1" kern="1200" dirty="0" smtClean="0">
              <a:solidFill>
                <a:srgbClr val="0070C0"/>
              </a:solidFill>
            </a:rPr>
            <a:t>   </a:t>
          </a:r>
          <a:r>
            <a:rPr lang="ru-RU" sz="2100" b="1" kern="1200" dirty="0" smtClean="0">
              <a:solidFill>
                <a:srgbClr val="002060"/>
              </a:solidFill>
            </a:rPr>
            <a:t>освоения ребенком программного материала </a:t>
          </a:r>
          <a:r>
            <a:rPr lang="ru-RU" sz="2100" b="1" kern="1200" dirty="0" smtClean="0">
              <a:solidFill>
                <a:srgbClr val="0070C0"/>
              </a:solidFill>
            </a:rPr>
            <a:t/>
          </a:r>
          <a:br>
            <a:rPr lang="ru-RU" sz="2100" b="1" kern="1200" dirty="0" smtClean="0">
              <a:solidFill>
                <a:srgbClr val="0070C0"/>
              </a:solidFill>
            </a:rPr>
          </a:br>
          <a:r>
            <a:rPr lang="ru-RU" sz="2100" b="1" kern="1200" dirty="0" smtClean="0">
              <a:solidFill>
                <a:srgbClr val="002060"/>
              </a:solidFill>
            </a:rPr>
            <a:t>(</a:t>
          </a:r>
          <a:r>
            <a:rPr lang="ru-RU" sz="2100" b="1" i="1" kern="1200" dirty="0" smtClean="0">
              <a:solidFill>
                <a:srgbClr val="C00000"/>
              </a:solidFill>
            </a:rPr>
            <a:t>варианты названий</a:t>
          </a:r>
          <a:r>
            <a:rPr lang="ru-RU" sz="2100" b="1" kern="1200" dirty="0" smtClean="0">
              <a:solidFill>
                <a:srgbClr val="002060"/>
              </a:solidFill>
            </a:rPr>
            <a:t>):</a:t>
          </a:r>
          <a:endParaRPr lang="ru-RU" sz="2100" b="0" kern="1200" dirty="0">
            <a:solidFill>
              <a:srgbClr val="0070C0"/>
            </a:solidFill>
          </a:endParaRPr>
        </a:p>
      </dsp:txBody>
      <dsp:txXfrm>
        <a:off x="70384" y="139036"/>
        <a:ext cx="6831552" cy="13010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4FDBF4-9713-4AAA-B4B8-9B19AD9B09D5}">
      <dsp:nvSpPr>
        <dsp:cNvPr id="0" name=""/>
        <dsp:cNvSpPr/>
      </dsp:nvSpPr>
      <dsp:spPr>
        <a:xfrm>
          <a:off x="1291364" y="0"/>
          <a:ext cx="3422346" cy="3422346"/>
        </a:xfrm>
        <a:prstGeom prst="triangle">
          <a:avLst/>
        </a:prstGeom>
        <a:solidFill>
          <a:srgbClr val="CCCCFF"/>
        </a:solidFill>
        <a:ln w="25400" cap="flat" cmpd="sng" algn="ctr">
          <a:solidFill>
            <a:srgbClr val="FFFFFF"/>
          </a:solidFill>
          <a:prstDash val="solid"/>
        </a:ln>
        <a:effectLst/>
      </dsp:spPr>
      <dsp:style>
        <a:lnRef idx="2">
          <a:scrgbClr r="0" g="0" b="0"/>
        </a:lnRef>
        <a:fillRef idx="1">
          <a:scrgbClr r="0" g="0" b="0"/>
        </a:fillRef>
        <a:effectRef idx="0">
          <a:scrgbClr r="0" g="0" b="0"/>
        </a:effectRef>
        <a:fontRef idx="minor">
          <a:schemeClr val="lt1"/>
        </a:fontRef>
      </dsp:style>
    </dsp:sp>
    <dsp:sp modelId="{8A3EA9C2-FCB5-4D2D-A3D0-18A7018A36B3}">
      <dsp:nvSpPr>
        <dsp:cNvPr id="0" name=""/>
        <dsp:cNvSpPr/>
      </dsp:nvSpPr>
      <dsp:spPr>
        <a:xfrm>
          <a:off x="857250" y="357190"/>
          <a:ext cx="6489962" cy="521136"/>
        </a:xfrm>
        <a:prstGeom prst="roundRect">
          <a:avLst/>
        </a:prstGeom>
        <a:solidFill>
          <a:srgbClr val="FFFFCC">
            <a:alpha val="89804"/>
          </a:srgbClr>
        </a:solidFill>
        <a:ln w="38100"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b="1" i="1" kern="1200" dirty="0" smtClean="0"/>
            <a:t>низкий, средний, высокий;</a:t>
          </a:r>
          <a:endParaRPr lang="ru-RU" sz="1800" kern="1200" dirty="0"/>
        </a:p>
      </dsp:txBody>
      <dsp:txXfrm>
        <a:off x="882690" y="382630"/>
        <a:ext cx="6439082" cy="470256"/>
      </dsp:txXfrm>
    </dsp:sp>
    <dsp:sp modelId="{C7C476F4-1496-4CA3-8993-F520E5D4F766}">
      <dsp:nvSpPr>
        <dsp:cNvPr id="0" name=""/>
        <dsp:cNvSpPr/>
      </dsp:nvSpPr>
      <dsp:spPr>
        <a:xfrm>
          <a:off x="857250" y="857255"/>
          <a:ext cx="6486625" cy="549843"/>
        </a:xfrm>
        <a:prstGeom prst="roundRect">
          <a:avLst/>
        </a:prstGeom>
        <a:solidFill>
          <a:srgbClr val="FFFFCC">
            <a:alpha val="90000"/>
          </a:srgbClr>
        </a:solidFill>
        <a:ln w="38100"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b="1" i="1" kern="1200" dirty="0" smtClean="0"/>
            <a:t>начальный, достаточный, продвинутый;</a:t>
          </a:r>
        </a:p>
      </dsp:txBody>
      <dsp:txXfrm>
        <a:off x="884091" y="884096"/>
        <a:ext cx="6432943" cy="496161"/>
      </dsp:txXfrm>
    </dsp:sp>
    <dsp:sp modelId="{AA21084C-C235-47EC-8241-63FDAB29D940}">
      <dsp:nvSpPr>
        <dsp:cNvPr id="0" name=""/>
        <dsp:cNvSpPr/>
      </dsp:nvSpPr>
      <dsp:spPr>
        <a:xfrm>
          <a:off x="871487" y="1482649"/>
          <a:ext cx="6486625" cy="480911"/>
        </a:xfrm>
        <a:prstGeom prst="roundRect">
          <a:avLst/>
        </a:prstGeom>
        <a:solidFill>
          <a:srgbClr val="FFFFCC">
            <a:alpha val="90000"/>
          </a:srgbClr>
        </a:solidFill>
        <a:ln w="38100"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b="1" i="1" kern="1200" dirty="0" smtClean="0"/>
            <a:t>репродуктивный, продуктивный, творческий;</a:t>
          </a:r>
        </a:p>
      </dsp:txBody>
      <dsp:txXfrm>
        <a:off x="894963" y="1506125"/>
        <a:ext cx="6439673" cy="433959"/>
      </dsp:txXfrm>
    </dsp:sp>
    <dsp:sp modelId="{8D4C5FC7-BBEE-410F-8160-586F69311AC6}">
      <dsp:nvSpPr>
        <dsp:cNvPr id="0" name=""/>
        <dsp:cNvSpPr/>
      </dsp:nvSpPr>
      <dsp:spPr>
        <a:xfrm>
          <a:off x="857250" y="2000264"/>
          <a:ext cx="6486625" cy="598223"/>
        </a:xfrm>
        <a:prstGeom prst="roundRect">
          <a:avLst/>
        </a:prstGeom>
        <a:solidFill>
          <a:srgbClr val="FFFFCC">
            <a:alpha val="90000"/>
          </a:srgbClr>
        </a:solidFill>
        <a:ln w="38100"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b="1" i="1" kern="1200" dirty="0" smtClean="0"/>
            <a:t>минимальный, средний, максимальный;</a:t>
          </a:r>
        </a:p>
      </dsp:txBody>
      <dsp:txXfrm>
        <a:off x="886453" y="2029467"/>
        <a:ext cx="6428219" cy="539817"/>
      </dsp:txXfrm>
    </dsp:sp>
    <dsp:sp modelId="{AB7BE82E-D906-4943-938D-6C6E34B5E0DB}">
      <dsp:nvSpPr>
        <dsp:cNvPr id="0" name=""/>
        <dsp:cNvSpPr/>
      </dsp:nvSpPr>
      <dsp:spPr>
        <a:xfrm>
          <a:off x="871487" y="2630381"/>
          <a:ext cx="6486625" cy="414593"/>
        </a:xfrm>
        <a:prstGeom prst="roundRect">
          <a:avLst/>
        </a:prstGeom>
        <a:solidFill>
          <a:srgbClr val="FFFFCC">
            <a:alpha val="90000"/>
          </a:srgbClr>
        </a:solidFill>
        <a:ln w="25400" cap="flat" cmpd="sng" algn="ctr">
          <a:solidFill>
            <a:srgbClr val="7030A0"/>
          </a:solidFill>
          <a:prstDash val="dashDot"/>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ru-RU" sz="1700" b="1" i="1" kern="1200" dirty="0" smtClean="0"/>
            <a:t>- др.</a:t>
          </a:r>
          <a:endParaRPr lang="ru-RU" sz="1700" kern="1200" dirty="0"/>
        </a:p>
      </dsp:txBody>
      <dsp:txXfrm>
        <a:off x="891726" y="2650620"/>
        <a:ext cx="6446147" cy="37411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a:lvl1pPr>
          </a:lstStyle>
          <a:p>
            <a:pPr>
              <a:defRPr/>
            </a:pPr>
            <a:endParaRPr lang="ru-RU"/>
          </a:p>
        </p:txBody>
      </p:sp>
      <p:sp>
        <p:nvSpPr>
          <p:cNvPr id="337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2EEC8AB3-DFCC-4485-83B0-00C4EE8C2946}" type="datetimeFigureOut">
              <a:rPr lang="ru-RU"/>
              <a:pPr>
                <a:defRPr/>
              </a:pPr>
              <a:t>31.05.2021</a:t>
            </a:fld>
            <a:endParaRPr lang="ru-RU"/>
          </a:p>
        </p:txBody>
      </p:sp>
      <p:sp>
        <p:nvSpPr>
          <p:cNvPr id="471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37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337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a:lvl1pPr>
          </a:lstStyle>
          <a:p>
            <a:pPr>
              <a:defRPr/>
            </a:pPr>
            <a:endParaRPr lang="ru-RU"/>
          </a:p>
        </p:txBody>
      </p:sp>
      <p:sp>
        <p:nvSpPr>
          <p:cNvPr id="337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E50AF530-1181-448B-B31A-CD3207695B56}"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p:spPr>
        <p:txBody>
          <a:bodyPr/>
          <a:lstStyle/>
          <a:p>
            <a:pPr eaLnBrk="1" hangingPunct="1"/>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4" name="Дата 29"/>
          <p:cNvSpPr>
            <a:spLocks noGrp="1"/>
          </p:cNvSpPr>
          <p:nvPr>
            <p:ph type="dt" sz="half" idx="10"/>
          </p:nvPr>
        </p:nvSpPr>
        <p:spPr/>
        <p:txBody>
          <a:bodyPr/>
          <a:lstStyle>
            <a:lvl1pPr>
              <a:defRPr/>
            </a:lvl1pPr>
          </a:lstStyle>
          <a:p>
            <a:pPr>
              <a:defRPr/>
            </a:pPr>
            <a:fld id="{FFCB6F36-891C-46D4-9AD9-8C1B9F6C25A7}" type="datetime1">
              <a:rPr lang="ru-RU"/>
              <a:pPr>
                <a:defRPr/>
              </a:pPr>
              <a:t>31.05.2021</a:t>
            </a:fld>
            <a:endParaRPr lang="ru-RU"/>
          </a:p>
        </p:txBody>
      </p:sp>
      <p:sp>
        <p:nvSpPr>
          <p:cNvPr id="5" name="Нижний колонтитул 18"/>
          <p:cNvSpPr>
            <a:spLocks noGrp="1"/>
          </p:cNvSpPr>
          <p:nvPr>
            <p:ph type="ftr" sz="quarter" idx="11"/>
          </p:nvPr>
        </p:nvSpPr>
        <p:spPr/>
        <p:txBody>
          <a:bodyPr/>
          <a:lstStyle>
            <a:lvl1pPr>
              <a:defRPr/>
            </a:lvl1pPr>
          </a:lstStyle>
          <a:p>
            <a:pPr>
              <a:defRPr/>
            </a:pPr>
            <a:endParaRPr lang="ru-RU"/>
          </a:p>
        </p:txBody>
      </p:sp>
      <p:sp>
        <p:nvSpPr>
          <p:cNvPr id="6" name="Номер слайда 26"/>
          <p:cNvSpPr>
            <a:spLocks noGrp="1"/>
          </p:cNvSpPr>
          <p:nvPr>
            <p:ph type="sldNum" sz="quarter" idx="12"/>
          </p:nvPr>
        </p:nvSpPr>
        <p:spPr/>
        <p:txBody>
          <a:bodyPr/>
          <a:lstStyle>
            <a:lvl1pPr>
              <a:defRPr/>
            </a:lvl1pPr>
          </a:lstStyle>
          <a:p>
            <a:pPr>
              <a:defRPr/>
            </a:pPr>
            <a:fld id="{C72D5B5D-58D5-4796-90E5-08B356805732}"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AA37CBCA-8D88-4C7B-85FC-E56EF9157F09}" type="datetime1">
              <a:rPr lang="ru-RU"/>
              <a:pPr>
                <a:defRPr/>
              </a:pPr>
              <a:t>31.05.2021</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E1F64444-DCAE-4AFA-83AC-D0207BC63885}"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7AD0E7DD-A005-48C4-AB67-D334FA4F67F4}" type="datetime1">
              <a:rPr lang="ru-RU"/>
              <a:pPr>
                <a:defRPr/>
              </a:pPr>
              <a:t>31.05.2021</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2F4AA0F3-4445-417D-8BBB-CF75D8B4026D}"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CEE0C186-68C6-46AD-A571-197AFF245B48}" type="datetime1">
              <a:rPr lang="ru-RU"/>
              <a:pPr>
                <a:defRPr/>
              </a:pPr>
              <a:t>31.05.2021</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45B66570-2EAF-4B1F-8669-49C94701B7F6}"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637DD054-2C95-4769-AE3F-A1326D08867B}" type="datetime1">
              <a:rPr lang="ru-RU"/>
              <a:pPr>
                <a:defRPr/>
              </a:pPr>
              <a:t>31.05.2021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225CAEE-C15C-4F39-A924-E7F6D7D3F385}"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pPr>
              <a:defRPr/>
            </a:pPr>
            <a:fld id="{12FDD735-B776-4DB7-8461-226CB326D935}" type="datetime1">
              <a:rPr lang="ru-RU"/>
              <a:pPr>
                <a:defRPr/>
              </a:pPr>
              <a:t>31.05.2021</a:t>
            </a:fld>
            <a:endParaRPr lang="ru-RU"/>
          </a:p>
        </p:txBody>
      </p:sp>
      <p:sp>
        <p:nvSpPr>
          <p:cNvPr id="6" name="Нижний колонтитул 21"/>
          <p:cNvSpPr>
            <a:spLocks noGrp="1"/>
          </p:cNvSpPr>
          <p:nvPr>
            <p:ph type="ftr" sz="quarter" idx="11"/>
          </p:nvPr>
        </p:nvSpPr>
        <p:spPr/>
        <p:txBody>
          <a:bodyPr/>
          <a:lstStyle>
            <a:lvl1pPr>
              <a:defRPr/>
            </a:lvl1pPr>
          </a:lstStyle>
          <a:p>
            <a:pPr>
              <a:defRPr/>
            </a:pPr>
            <a:endParaRPr lang="ru-RU"/>
          </a:p>
        </p:txBody>
      </p:sp>
      <p:sp>
        <p:nvSpPr>
          <p:cNvPr id="7" name="Номер слайда 17"/>
          <p:cNvSpPr>
            <a:spLocks noGrp="1"/>
          </p:cNvSpPr>
          <p:nvPr>
            <p:ph type="sldNum" sz="quarter" idx="12"/>
          </p:nvPr>
        </p:nvSpPr>
        <p:spPr/>
        <p:txBody>
          <a:bodyPr/>
          <a:lstStyle>
            <a:lvl1pPr>
              <a:defRPr/>
            </a:lvl1pPr>
          </a:lstStyle>
          <a:p>
            <a:pPr>
              <a:defRPr/>
            </a:pPr>
            <a:fld id="{E5BB1CF7-2CDE-466E-A695-B1D58DCD093B}"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9"/>
          <p:cNvSpPr>
            <a:spLocks noGrp="1"/>
          </p:cNvSpPr>
          <p:nvPr>
            <p:ph type="dt" sz="half" idx="10"/>
          </p:nvPr>
        </p:nvSpPr>
        <p:spPr/>
        <p:txBody>
          <a:bodyPr/>
          <a:lstStyle>
            <a:lvl1pPr>
              <a:defRPr/>
            </a:lvl1pPr>
          </a:lstStyle>
          <a:p>
            <a:pPr>
              <a:defRPr/>
            </a:pPr>
            <a:fld id="{1B0630A9-CA70-4D41-BF56-950B678E7659}" type="datetime1">
              <a:rPr lang="ru-RU"/>
              <a:pPr>
                <a:defRPr/>
              </a:pPr>
              <a:t>31.05.2021</a:t>
            </a:fld>
            <a:endParaRPr lang="ru-RU"/>
          </a:p>
        </p:txBody>
      </p:sp>
      <p:sp>
        <p:nvSpPr>
          <p:cNvPr id="8" name="Нижний колонтитул 21"/>
          <p:cNvSpPr>
            <a:spLocks noGrp="1"/>
          </p:cNvSpPr>
          <p:nvPr>
            <p:ph type="ftr" sz="quarter" idx="11"/>
          </p:nvPr>
        </p:nvSpPr>
        <p:spPr/>
        <p:txBody>
          <a:bodyPr/>
          <a:lstStyle>
            <a:lvl1pPr>
              <a:defRPr/>
            </a:lvl1pPr>
          </a:lstStyle>
          <a:p>
            <a:pPr>
              <a:defRPr/>
            </a:pPr>
            <a:endParaRPr lang="ru-RU"/>
          </a:p>
        </p:txBody>
      </p:sp>
      <p:sp>
        <p:nvSpPr>
          <p:cNvPr id="9" name="Номер слайда 17"/>
          <p:cNvSpPr>
            <a:spLocks noGrp="1"/>
          </p:cNvSpPr>
          <p:nvPr>
            <p:ph type="sldNum" sz="quarter" idx="12"/>
          </p:nvPr>
        </p:nvSpPr>
        <p:spPr/>
        <p:txBody>
          <a:bodyPr/>
          <a:lstStyle>
            <a:lvl1pPr>
              <a:defRPr/>
            </a:lvl1pPr>
          </a:lstStyle>
          <a:p>
            <a:pPr>
              <a:defRPr/>
            </a:pPr>
            <a:fld id="{C577AF47-D5AD-48CA-A448-FABD3C615865}"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Дата 9"/>
          <p:cNvSpPr>
            <a:spLocks noGrp="1"/>
          </p:cNvSpPr>
          <p:nvPr>
            <p:ph type="dt" sz="half" idx="10"/>
          </p:nvPr>
        </p:nvSpPr>
        <p:spPr/>
        <p:txBody>
          <a:bodyPr/>
          <a:lstStyle>
            <a:lvl1pPr>
              <a:defRPr/>
            </a:lvl1pPr>
          </a:lstStyle>
          <a:p>
            <a:pPr>
              <a:defRPr/>
            </a:pPr>
            <a:fld id="{29B187A6-1594-4D10-B655-E09A5AC09F49}" type="datetime1">
              <a:rPr lang="ru-RU"/>
              <a:pPr>
                <a:defRPr/>
              </a:pPr>
              <a:t>31.05.2021</a:t>
            </a:fld>
            <a:endParaRPr lang="ru-RU"/>
          </a:p>
        </p:txBody>
      </p:sp>
      <p:sp>
        <p:nvSpPr>
          <p:cNvPr id="4" name="Нижний колонтитул 21"/>
          <p:cNvSpPr>
            <a:spLocks noGrp="1"/>
          </p:cNvSpPr>
          <p:nvPr>
            <p:ph type="ftr" sz="quarter" idx="11"/>
          </p:nvPr>
        </p:nvSpPr>
        <p:spPr/>
        <p:txBody>
          <a:bodyPr/>
          <a:lstStyle>
            <a:lvl1pPr>
              <a:defRPr/>
            </a:lvl1pPr>
          </a:lstStyle>
          <a:p>
            <a:pPr>
              <a:defRPr/>
            </a:pPr>
            <a:endParaRPr lang="ru-RU"/>
          </a:p>
        </p:txBody>
      </p:sp>
      <p:sp>
        <p:nvSpPr>
          <p:cNvPr id="5" name="Номер слайда 17"/>
          <p:cNvSpPr>
            <a:spLocks noGrp="1"/>
          </p:cNvSpPr>
          <p:nvPr>
            <p:ph type="sldNum" sz="quarter" idx="12"/>
          </p:nvPr>
        </p:nvSpPr>
        <p:spPr/>
        <p:txBody>
          <a:bodyPr/>
          <a:lstStyle>
            <a:lvl1pPr>
              <a:defRPr/>
            </a:lvl1pPr>
          </a:lstStyle>
          <a:p>
            <a:pPr>
              <a:defRPr/>
            </a:pPr>
            <a:fld id="{D36FF8C1-9F91-4761-8744-688A4F4E4F97}"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9"/>
          <p:cNvSpPr>
            <a:spLocks noGrp="1"/>
          </p:cNvSpPr>
          <p:nvPr>
            <p:ph type="dt" sz="half" idx="10"/>
          </p:nvPr>
        </p:nvSpPr>
        <p:spPr/>
        <p:txBody>
          <a:bodyPr/>
          <a:lstStyle>
            <a:lvl1pPr>
              <a:defRPr/>
            </a:lvl1pPr>
          </a:lstStyle>
          <a:p>
            <a:pPr>
              <a:defRPr/>
            </a:pPr>
            <a:fld id="{E19F9A33-0545-4EDD-82EC-A975142BA326}" type="datetime1">
              <a:rPr lang="ru-RU"/>
              <a:pPr>
                <a:defRPr/>
              </a:pPr>
              <a:t>31.05.2021</a:t>
            </a:fld>
            <a:endParaRPr lang="ru-RU"/>
          </a:p>
        </p:txBody>
      </p:sp>
      <p:sp>
        <p:nvSpPr>
          <p:cNvPr id="3" name="Нижний колонтитул 21"/>
          <p:cNvSpPr>
            <a:spLocks noGrp="1"/>
          </p:cNvSpPr>
          <p:nvPr>
            <p:ph type="ftr" sz="quarter" idx="11"/>
          </p:nvPr>
        </p:nvSpPr>
        <p:spPr/>
        <p:txBody>
          <a:bodyPr/>
          <a:lstStyle>
            <a:lvl1pPr>
              <a:defRPr/>
            </a:lvl1pPr>
          </a:lstStyle>
          <a:p>
            <a:pPr>
              <a:defRPr/>
            </a:pPr>
            <a:endParaRPr lang="ru-RU"/>
          </a:p>
        </p:txBody>
      </p:sp>
      <p:sp>
        <p:nvSpPr>
          <p:cNvPr id="4" name="Номер слайда 17"/>
          <p:cNvSpPr>
            <a:spLocks noGrp="1"/>
          </p:cNvSpPr>
          <p:nvPr>
            <p:ph type="sldNum" sz="quarter" idx="12"/>
          </p:nvPr>
        </p:nvSpPr>
        <p:spPr/>
        <p:txBody>
          <a:bodyPr/>
          <a:lstStyle>
            <a:lvl1pPr>
              <a:defRPr/>
            </a:lvl1pPr>
          </a:lstStyle>
          <a:p>
            <a:pPr>
              <a:defRPr/>
            </a:pPr>
            <a:fld id="{8C12ABDC-BD62-49DD-8254-656A05656026}"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pPr>
              <a:defRPr/>
            </a:pPr>
            <a:fld id="{3D1144B8-E3F6-48D2-8115-B97E7F393A8F}" type="datetime1">
              <a:rPr lang="ru-RU"/>
              <a:pPr>
                <a:defRPr/>
              </a:pPr>
              <a:t>31.05.2021</a:t>
            </a:fld>
            <a:endParaRPr lang="ru-RU"/>
          </a:p>
        </p:txBody>
      </p:sp>
      <p:sp>
        <p:nvSpPr>
          <p:cNvPr id="6" name="Нижний колонтитул 21"/>
          <p:cNvSpPr>
            <a:spLocks noGrp="1"/>
          </p:cNvSpPr>
          <p:nvPr>
            <p:ph type="ftr" sz="quarter" idx="11"/>
          </p:nvPr>
        </p:nvSpPr>
        <p:spPr/>
        <p:txBody>
          <a:bodyPr/>
          <a:lstStyle>
            <a:lvl1pPr>
              <a:defRPr/>
            </a:lvl1pPr>
          </a:lstStyle>
          <a:p>
            <a:pPr>
              <a:defRPr/>
            </a:pPr>
            <a:endParaRPr lang="ru-RU"/>
          </a:p>
        </p:txBody>
      </p:sp>
      <p:sp>
        <p:nvSpPr>
          <p:cNvPr id="7" name="Номер слайда 17"/>
          <p:cNvSpPr>
            <a:spLocks noGrp="1"/>
          </p:cNvSpPr>
          <p:nvPr>
            <p:ph type="sldNum" sz="quarter" idx="12"/>
          </p:nvPr>
        </p:nvSpPr>
        <p:spPr/>
        <p:txBody>
          <a:bodyPr/>
          <a:lstStyle>
            <a:lvl1pPr>
              <a:defRPr/>
            </a:lvl1pPr>
          </a:lstStyle>
          <a:p>
            <a:pPr>
              <a:defRPr/>
            </a:pPr>
            <a:fld id="{35152D0D-AD35-4CD7-9272-8342C8FA7CFB}"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Прямоугольник с одним вырезанным скругленным углом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defRPr/>
            </a:pPr>
            <a:endParaRPr lang="en-US"/>
          </a:p>
        </p:txBody>
      </p:sp>
      <p:sp>
        <p:nvSpPr>
          <p:cNvPr id="6" name="Прямоугольный треугольник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defRPr/>
            </a:pPr>
            <a:endParaRPr lang="en-US"/>
          </a:p>
        </p:txBody>
      </p:sp>
      <p:sp>
        <p:nvSpPr>
          <p:cNvPr id="7" name="Полилиния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lgn="l">
              <a:defRPr/>
            </a:pPr>
            <a:endParaRPr lang="en-US">
              <a:latin typeface="+mn-lt"/>
              <a:cs typeface="+mn-cs"/>
            </a:endParaRPr>
          </a:p>
        </p:txBody>
      </p:sp>
      <p:sp>
        <p:nvSpPr>
          <p:cNvPr id="8" name="Полилиния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lgn="l">
              <a:defRPr/>
            </a:pPr>
            <a:endParaRPr lang="en-US">
              <a:latin typeface="+mn-lt"/>
              <a:cs typeface="+mn-cs"/>
            </a:endParaRPr>
          </a:p>
        </p:txBody>
      </p:sp>
      <p:sp>
        <p:nvSpPr>
          <p:cNvPr id="2" name="Заголовок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ru-RU" smtClean="0"/>
              <a:t>Образец заголовка</a:t>
            </a:r>
            <a:endParaRPr lang="en-US"/>
          </a:p>
        </p:txBody>
      </p:sp>
      <p:sp>
        <p:nvSpPr>
          <p:cNvPr id="4" name="Текст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ru-RU" smtClean="0"/>
              <a:t>Образец текста</a:t>
            </a:r>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ru-RU" noProof="0" smtClean="0"/>
              <a:t>Вставка рисунка</a:t>
            </a:r>
            <a:endParaRPr lang="en-US" noProof="0" dirty="0"/>
          </a:p>
        </p:txBody>
      </p:sp>
      <p:sp>
        <p:nvSpPr>
          <p:cNvPr id="9" name="Дата 4"/>
          <p:cNvSpPr>
            <a:spLocks noGrp="1"/>
          </p:cNvSpPr>
          <p:nvPr>
            <p:ph type="dt" sz="half" idx="10"/>
          </p:nvPr>
        </p:nvSpPr>
        <p:spPr/>
        <p:txBody>
          <a:bodyPr/>
          <a:lstStyle>
            <a:lvl1pPr>
              <a:defRPr/>
            </a:lvl1pPr>
          </a:lstStyle>
          <a:p>
            <a:pPr>
              <a:defRPr/>
            </a:pPr>
            <a:fld id="{AD56E558-57FA-4DEA-AB60-0767C04FA402}" type="datetime1">
              <a:rPr lang="ru-RU"/>
              <a:pPr>
                <a:defRPr/>
              </a:pPr>
              <a:t>31.05.2021</a:t>
            </a:fld>
            <a:endParaRPr lang="ru-RU"/>
          </a:p>
        </p:txBody>
      </p:sp>
      <p:sp>
        <p:nvSpPr>
          <p:cNvPr id="10" name="Нижний колонтитул 5"/>
          <p:cNvSpPr>
            <a:spLocks noGrp="1"/>
          </p:cNvSpPr>
          <p:nvPr>
            <p:ph type="ftr" sz="quarter" idx="11"/>
          </p:nvPr>
        </p:nvSpPr>
        <p:spPr/>
        <p:txBody>
          <a:bodyPr/>
          <a:lstStyle>
            <a:lvl1pPr>
              <a:defRPr/>
            </a:lvl1pPr>
          </a:lstStyle>
          <a:p>
            <a:pPr>
              <a:defRPr/>
            </a:pPr>
            <a:endParaRPr lang="ru-RU"/>
          </a:p>
        </p:txBody>
      </p:sp>
      <p:sp>
        <p:nvSpPr>
          <p:cNvPr id="11" name="Номер слайда 6"/>
          <p:cNvSpPr>
            <a:spLocks noGrp="1"/>
          </p:cNvSpPr>
          <p:nvPr>
            <p:ph type="sldNum" sz="quarter" idx="12"/>
          </p:nvPr>
        </p:nvSpPr>
        <p:spPr>
          <a:xfrm>
            <a:off x="8077200" y="6356350"/>
            <a:ext cx="609600" cy="365125"/>
          </a:xfrm>
        </p:spPr>
        <p:txBody>
          <a:bodyPr/>
          <a:lstStyle>
            <a:lvl1pPr>
              <a:defRPr/>
            </a:lvl1pPr>
          </a:lstStyle>
          <a:p>
            <a:pPr>
              <a:defRPr/>
            </a:pPr>
            <a:fld id="{D35B5CF6-A5F3-43D8-8EEB-809DEBC286F0}"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lgn="l">
              <a:defRPr/>
            </a:pPr>
            <a:endParaRPr lang="en-US">
              <a:latin typeface="+mn-lt"/>
              <a:cs typeface="+mn-cs"/>
            </a:endParaRPr>
          </a:p>
        </p:txBody>
      </p:sp>
      <p:sp>
        <p:nvSpPr>
          <p:cNvPr id="8" name="Полилиния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lgn="l">
              <a:defRPr/>
            </a:pPr>
            <a:endParaRPr lang="en-US">
              <a:latin typeface="+mn-lt"/>
              <a:cs typeface="+mn-cs"/>
            </a:endParaRPr>
          </a:p>
        </p:txBody>
      </p:sp>
      <p:sp>
        <p:nvSpPr>
          <p:cNvPr id="1028" name="Заголовок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ru-RU" smtClean="0"/>
              <a:t>Образец заголовка</a:t>
            </a:r>
            <a:endParaRPr lang="en-US" smtClean="0"/>
          </a:p>
        </p:txBody>
      </p:sp>
      <p:sp>
        <p:nvSpPr>
          <p:cNvPr id="1029" name="Текст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CC25D425-5026-49DA-A37F-5299EE01007E}" type="datetime1">
              <a:rPr lang="ru-RU"/>
              <a:pPr>
                <a:defRPr/>
              </a:pPr>
              <a:t>31.05.2021</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1583FE45-A7B5-4CFE-938F-88812F0BF0E0}" type="slidenum">
              <a:rPr lang="ru-RU"/>
              <a:pPr>
                <a:defRPr/>
              </a:pPr>
              <a:t>‹#›</a:t>
            </a:fld>
            <a:endParaRPr lang="ru-RU"/>
          </a:p>
        </p:txBody>
      </p:sp>
      <p:grpSp>
        <p:nvGrpSpPr>
          <p:cNvPr id="1033" name="Группа 1"/>
          <p:cNvGrpSpPr>
            <a:grpSpLocks/>
          </p:cNvGrpSpPr>
          <p:nvPr/>
        </p:nvGrpSpPr>
        <p:grpSpPr bwMode="auto">
          <a:xfrm>
            <a:off x="-19050" y="203200"/>
            <a:ext cx="9180513" cy="647700"/>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4105" r:id="rId1"/>
    <p:sldLayoutId id="2147484097" r:id="rId2"/>
    <p:sldLayoutId id="2147484106" r:id="rId3"/>
    <p:sldLayoutId id="2147484098" r:id="rId4"/>
    <p:sldLayoutId id="2147484099" r:id="rId5"/>
    <p:sldLayoutId id="2147484100" r:id="rId6"/>
    <p:sldLayoutId id="2147484101" r:id="rId7"/>
    <p:sldLayoutId id="2147484102" r:id="rId8"/>
    <p:sldLayoutId id="2147484107" r:id="rId9"/>
    <p:sldLayoutId id="2147484103" r:id="rId10"/>
    <p:sldLayoutId id="2147484104" r:id="rId11"/>
  </p:sldLayoutIdLst>
  <p:hf hdr="0" ft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969696"/>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969696"/>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808080"/>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Содержимое 2"/>
          <p:cNvSpPr>
            <a:spLocks noGrp="1"/>
          </p:cNvSpPr>
          <p:nvPr>
            <p:ph idx="1"/>
          </p:nvPr>
        </p:nvSpPr>
        <p:spPr>
          <a:xfrm>
            <a:off x="457200" y="1214438"/>
            <a:ext cx="8401050" cy="5286375"/>
          </a:xfrm>
        </p:spPr>
        <p:txBody>
          <a:bodyPr/>
          <a:lstStyle/>
          <a:p>
            <a:pPr indent="-4763" algn="ctr" eaLnBrk="1" hangingPunct="1">
              <a:spcBef>
                <a:spcPct val="0"/>
              </a:spcBef>
              <a:buFont typeface="Wingdings 2" pitchFamily="18" charset="2"/>
              <a:buNone/>
            </a:pPr>
            <a:endParaRPr lang="ru-RU" b="1" smtClean="0"/>
          </a:p>
          <a:p>
            <a:pPr indent="-4763" algn="ctr" eaLnBrk="1" hangingPunct="1">
              <a:spcBef>
                <a:spcPct val="0"/>
              </a:spcBef>
              <a:buFont typeface="Wingdings 2" pitchFamily="18" charset="2"/>
              <a:buNone/>
            </a:pPr>
            <a:endParaRPr lang="ru-RU" b="1" smtClean="0"/>
          </a:p>
          <a:p>
            <a:pPr indent="-4763" algn="ctr" eaLnBrk="1" hangingPunct="1">
              <a:buClrTx/>
              <a:buFont typeface="Arial" charset="0"/>
              <a:buNone/>
            </a:pPr>
            <a:endParaRPr lang="ru-RU" sz="4000" smtClean="0">
              <a:latin typeface="Times New Roman" pitchFamily="18" charset="0"/>
            </a:endParaRPr>
          </a:p>
          <a:p>
            <a:pPr indent="-4763" algn="ctr" eaLnBrk="1" hangingPunct="1">
              <a:buClrTx/>
              <a:buFont typeface="Arial" charset="0"/>
              <a:buNone/>
            </a:pPr>
            <a:r>
              <a:rPr lang="ru-RU" sz="4000" b="1" smtClean="0">
                <a:solidFill>
                  <a:srgbClr val="C00000"/>
                </a:solidFill>
                <a:latin typeface="Calibri" pitchFamily="34" charset="0"/>
              </a:rPr>
              <a:t>Характеристика образовательных программ</a:t>
            </a:r>
          </a:p>
          <a:p>
            <a:pPr indent="-4763" algn="r" eaLnBrk="1" hangingPunct="1">
              <a:spcBef>
                <a:spcPct val="0"/>
              </a:spcBef>
              <a:buFont typeface="Wingdings 2" pitchFamily="18" charset="2"/>
              <a:buNone/>
            </a:pPr>
            <a:endParaRPr lang="ru-RU" sz="4000" b="1" smtClean="0">
              <a:solidFill>
                <a:schemeClr val="tx2"/>
              </a:solidFill>
              <a:latin typeface="Calibri" pitchFamily="34" charset="0"/>
            </a:endParaRPr>
          </a:p>
          <a:p>
            <a:pPr indent="-4763" algn="ctr" eaLnBrk="1" hangingPunct="1">
              <a:spcBef>
                <a:spcPct val="0"/>
              </a:spcBef>
              <a:buFont typeface="Wingdings 2" pitchFamily="18" charset="2"/>
              <a:buNone/>
            </a:pPr>
            <a:endParaRPr lang="ru-RU" sz="2400" smtClean="0">
              <a:solidFill>
                <a:srgbClr val="800080"/>
              </a:solidFill>
            </a:endParaRPr>
          </a:p>
        </p:txBody>
      </p:sp>
      <p:sp>
        <p:nvSpPr>
          <p:cNvPr id="3" name="Номер слайда 17"/>
          <p:cNvSpPr>
            <a:spLocks noGrp="1"/>
          </p:cNvSpPr>
          <p:nvPr>
            <p:ph type="sldNum" sz="quarter" idx="12"/>
          </p:nvPr>
        </p:nvSpPr>
        <p:spPr/>
        <p:txBody>
          <a:bodyPr>
            <a:normAutofit/>
          </a:bodyPr>
          <a:lstStyle/>
          <a:p>
            <a:pPr>
              <a:defRPr/>
            </a:pPr>
            <a:fld id="{43F94581-2778-445D-9944-9059A59FCE12}" type="slidenum">
              <a:rPr lang="ru-RU"/>
              <a:pPr>
                <a:defRPr/>
              </a:pPr>
              <a:t>1</a:t>
            </a:fld>
            <a:endParaRPr lang="ru-RU"/>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00063" y="500063"/>
            <a:ext cx="8229600" cy="1071562"/>
          </a:xfrm>
        </p:spPr>
        <p:txBody>
          <a:bodyPr>
            <a:normAutofit fontScale="90000"/>
          </a:bodyPr>
          <a:lstStyle/>
          <a:p>
            <a:pPr algn="ctr" eaLnBrk="1" fontAlgn="auto" hangingPunct="1">
              <a:spcAft>
                <a:spcPts val="0"/>
              </a:spcAft>
              <a:defRPr/>
            </a:pP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t>
            </a:r>
            <a:r>
              <a:rPr lang="ru-RU" sz="1600" b="1" dirty="0" smtClean="0">
                <a:solidFill>
                  <a:schemeClr val="tx1"/>
                </a:solidFill>
              </a:rPr>
              <a:t>Отдел образования…района…</a:t>
            </a:r>
            <a:br>
              <a:rPr lang="ru-RU" sz="1600" b="1" dirty="0" smtClean="0">
                <a:solidFill>
                  <a:schemeClr val="tx1"/>
                </a:solidFill>
              </a:rPr>
            </a:br>
            <a:r>
              <a:rPr lang="ru-RU" sz="1600" b="1" dirty="0" smtClean="0">
                <a:solidFill>
                  <a:schemeClr val="tx1"/>
                </a:solidFill>
              </a:rPr>
              <a:t>Муниципальное бюджетное учреждение дополнительного образования</a:t>
            </a:r>
            <a:br>
              <a:rPr lang="ru-RU" sz="1600" b="1" dirty="0" smtClean="0">
                <a:solidFill>
                  <a:schemeClr val="tx1"/>
                </a:solidFill>
              </a:rPr>
            </a:br>
            <a:r>
              <a:rPr lang="ru-RU" sz="1600" b="1" dirty="0" smtClean="0">
                <a:solidFill>
                  <a:schemeClr val="tx1"/>
                </a:solidFill>
              </a:rPr>
              <a:t>Центр детского творчества</a:t>
            </a:r>
            <a:r>
              <a:rPr lang="ru-RU" sz="1600" dirty="0" smtClean="0"/>
              <a:t/>
            </a:r>
            <a:br>
              <a:rPr lang="ru-RU" sz="1600" dirty="0" smtClean="0"/>
            </a:br>
            <a:r>
              <a:rPr lang="ru-RU" sz="1600" dirty="0" smtClean="0"/>
              <a:t/>
            </a:r>
            <a:br>
              <a:rPr lang="ru-RU" sz="1600" dirty="0" smtClean="0"/>
            </a:br>
            <a:endParaRPr lang="ru-RU" sz="1600" dirty="0"/>
          </a:p>
        </p:txBody>
      </p:sp>
      <p:sp>
        <p:nvSpPr>
          <p:cNvPr id="4" name="Содержимое 3"/>
          <p:cNvSpPr>
            <a:spLocks noGrp="1"/>
          </p:cNvSpPr>
          <p:nvPr>
            <p:ph idx="1"/>
          </p:nvPr>
        </p:nvSpPr>
        <p:spPr>
          <a:xfrm>
            <a:off x="428625" y="1500188"/>
            <a:ext cx="8229600" cy="5000625"/>
          </a:xfrm>
        </p:spPr>
        <p:txBody>
          <a:bodyPr>
            <a:normAutofit/>
          </a:bodyPr>
          <a:lstStyle/>
          <a:p>
            <a:pPr marL="216000" indent="0" algn="just" eaLnBrk="1" fontAlgn="auto" hangingPunct="1">
              <a:spcBef>
                <a:spcPts val="0"/>
              </a:spcBef>
              <a:spcAft>
                <a:spcPts val="0"/>
              </a:spcAft>
              <a:buClr>
                <a:schemeClr val="accent3"/>
              </a:buClr>
              <a:buFont typeface="Wingdings 2" pitchFamily="18" charset="2"/>
              <a:buNone/>
              <a:defRPr/>
            </a:pPr>
            <a:r>
              <a:rPr lang="ru-RU" sz="1400" b="1" dirty="0" smtClean="0">
                <a:latin typeface="+mj-lt"/>
              </a:rPr>
              <a:t>Принята на заседании                                                                            Утверждаю:</a:t>
            </a:r>
          </a:p>
          <a:p>
            <a:pPr marL="216000" indent="0" algn="just" eaLnBrk="1" fontAlgn="auto" hangingPunct="1">
              <a:spcBef>
                <a:spcPts val="0"/>
              </a:spcBef>
              <a:spcAft>
                <a:spcPts val="0"/>
              </a:spcAft>
              <a:buClr>
                <a:schemeClr val="accent3"/>
              </a:buClr>
              <a:buFont typeface="Wingdings 2" pitchFamily="18" charset="2"/>
              <a:buNone/>
              <a:defRPr/>
            </a:pPr>
            <a:r>
              <a:rPr lang="ru-RU" sz="1400" b="1" dirty="0" smtClean="0">
                <a:latin typeface="+mj-lt"/>
              </a:rPr>
              <a:t>методического (педагогического) совета                                         Директор МБУДО</a:t>
            </a:r>
          </a:p>
          <a:p>
            <a:pPr marL="274320" indent="-274320" algn="just" eaLnBrk="1" fontAlgn="auto" hangingPunct="1">
              <a:spcAft>
                <a:spcPts val="0"/>
              </a:spcAft>
              <a:buClr>
                <a:schemeClr val="accent3"/>
              </a:buClr>
              <a:buFont typeface="Wingdings 2" pitchFamily="18" charset="2"/>
              <a:buNone/>
              <a:defRPr/>
            </a:pPr>
            <a:r>
              <a:rPr lang="ru-RU" sz="1400" b="1" dirty="0" smtClean="0">
                <a:latin typeface="+mj-lt"/>
              </a:rPr>
              <a:t>      От «__»______________20____г.                                                       _________________/ФИО/</a:t>
            </a:r>
          </a:p>
          <a:p>
            <a:pPr marL="274320" indent="-274320" algn="just" eaLnBrk="1" fontAlgn="auto" hangingPunct="1">
              <a:spcAft>
                <a:spcPts val="0"/>
              </a:spcAft>
              <a:buClr>
                <a:schemeClr val="accent3"/>
              </a:buClr>
              <a:buFont typeface="Wingdings 2" pitchFamily="18" charset="2"/>
              <a:buNone/>
              <a:defRPr/>
            </a:pPr>
            <a:r>
              <a:rPr lang="ru-RU" sz="1400" b="1" dirty="0" smtClean="0">
                <a:latin typeface="+mj-lt"/>
              </a:rPr>
              <a:t>      Протокол №_________________                                                       «____»___________20____г.</a:t>
            </a:r>
          </a:p>
          <a:p>
            <a:pPr marL="274320" indent="-274320" algn="just" eaLnBrk="1" fontAlgn="auto" hangingPunct="1">
              <a:spcAft>
                <a:spcPts val="0"/>
              </a:spcAft>
              <a:buClr>
                <a:schemeClr val="accent3"/>
              </a:buClr>
              <a:buFont typeface="Wingdings 2" pitchFamily="18" charset="2"/>
              <a:buNone/>
              <a:defRPr/>
            </a:pPr>
            <a:r>
              <a:rPr lang="ru-RU" sz="1400" dirty="0" smtClean="0">
                <a:latin typeface="+mj-lt"/>
              </a:rPr>
              <a:t>   </a:t>
            </a:r>
          </a:p>
          <a:p>
            <a:pPr marL="274320" indent="-274320" algn="just" eaLnBrk="1" fontAlgn="auto" hangingPunct="1">
              <a:spcAft>
                <a:spcPts val="0"/>
              </a:spcAft>
              <a:buClr>
                <a:schemeClr val="accent3"/>
              </a:buClr>
              <a:buFont typeface="Wingdings 2" pitchFamily="18" charset="2"/>
              <a:buNone/>
              <a:defRPr/>
            </a:pPr>
            <a:r>
              <a:rPr lang="ru-RU" sz="1400" b="1" dirty="0" smtClean="0">
                <a:latin typeface="+mj-lt"/>
              </a:rPr>
              <a:t>                        Дополнительная общеобразовательная общеразвивающая программа</a:t>
            </a:r>
          </a:p>
          <a:p>
            <a:pPr marL="274320" indent="-274320" algn="just" eaLnBrk="1" fontAlgn="auto" hangingPunct="1">
              <a:spcAft>
                <a:spcPts val="0"/>
              </a:spcAft>
              <a:buClr>
                <a:schemeClr val="accent3"/>
              </a:buClr>
              <a:buFont typeface="Wingdings 2" pitchFamily="18" charset="2"/>
              <a:buNone/>
              <a:defRPr/>
            </a:pPr>
            <a:r>
              <a:rPr lang="ru-RU" sz="1400" b="1" dirty="0" smtClean="0">
                <a:latin typeface="+mj-lt"/>
              </a:rPr>
              <a:t>                                                         художественной направленности</a:t>
            </a:r>
          </a:p>
          <a:p>
            <a:pPr marL="274320" indent="-274320" algn="just" eaLnBrk="1" fontAlgn="auto" hangingPunct="1">
              <a:spcAft>
                <a:spcPts val="0"/>
              </a:spcAft>
              <a:buClr>
                <a:schemeClr val="accent3"/>
              </a:buClr>
              <a:buFont typeface="Wingdings 2" pitchFamily="18" charset="2"/>
              <a:buNone/>
              <a:defRPr/>
            </a:pPr>
            <a:r>
              <a:rPr lang="ru-RU" sz="1800" b="1" dirty="0" smtClean="0"/>
              <a:t>                                                «Рукодельница»</a:t>
            </a:r>
          </a:p>
          <a:p>
            <a:pPr marL="274320" indent="-274320" algn="just" eaLnBrk="1" fontAlgn="auto" hangingPunct="1">
              <a:spcAft>
                <a:spcPts val="0"/>
              </a:spcAft>
              <a:buClr>
                <a:schemeClr val="accent3"/>
              </a:buClr>
              <a:buFont typeface="Wingdings 2" pitchFamily="18" charset="2"/>
              <a:buNone/>
              <a:defRPr/>
            </a:pPr>
            <a:endParaRPr lang="ru-RU" sz="1800" b="1" dirty="0" smtClean="0"/>
          </a:p>
          <a:p>
            <a:pPr marL="274320" indent="-274320" algn="just" eaLnBrk="1" fontAlgn="auto" hangingPunct="1">
              <a:lnSpc>
                <a:spcPts val="1500"/>
              </a:lnSpc>
              <a:spcAft>
                <a:spcPts val="0"/>
              </a:spcAft>
              <a:buClr>
                <a:schemeClr val="accent3"/>
              </a:buClr>
              <a:buFont typeface="Wingdings 2" pitchFamily="18" charset="2"/>
              <a:buNone/>
              <a:defRPr/>
            </a:pPr>
            <a:r>
              <a:rPr lang="ru-RU" sz="1800" b="1" dirty="0" smtClean="0"/>
              <a:t>                                        в</a:t>
            </a:r>
            <a:r>
              <a:rPr lang="ru-RU" sz="1400" b="1" dirty="0" smtClean="0"/>
              <a:t>озраст обучающихся: 10-12 лет</a:t>
            </a:r>
          </a:p>
          <a:p>
            <a:pPr marL="274320" indent="-274320" algn="just" eaLnBrk="1" fontAlgn="auto" hangingPunct="1">
              <a:lnSpc>
                <a:spcPts val="1500"/>
              </a:lnSpc>
              <a:spcAft>
                <a:spcPts val="0"/>
              </a:spcAft>
              <a:buClr>
                <a:schemeClr val="accent3"/>
              </a:buClr>
              <a:buFont typeface="Wingdings 2" pitchFamily="18" charset="2"/>
              <a:buNone/>
              <a:defRPr/>
            </a:pPr>
            <a:r>
              <a:rPr lang="ru-RU" sz="1400" b="1" dirty="0" smtClean="0"/>
              <a:t>                                                            срок реализации: 2 года</a:t>
            </a:r>
          </a:p>
          <a:p>
            <a:pPr marL="274320" indent="-274320" algn="just" eaLnBrk="1" fontAlgn="auto" hangingPunct="1">
              <a:spcAft>
                <a:spcPts val="0"/>
              </a:spcAft>
              <a:buClr>
                <a:schemeClr val="accent3"/>
              </a:buClr>
              <a:buFont typeface="Wingdings 2" pitchFamily="18" charset="2"/>
              <a:buNone/>
              <a:defRPr/>
            </a:pPr>
            <a:endParaRPr lang="ru-RU" sz="1400" b="1" dirty="0" smtClean="0"/>
          </a:p>
          <a:p>
            <a:pPr marL="274320" indent="-274320" algn="just" eaLnBrk="1" fontAlgn="auto" hangingPunct="1">
              <a:lnSpc>
                <a:spcPts val="1500"/>
              </a:lnSpc>
              <a:spcAft>
                <a:spcPts val="0"/>
              </a:spcAft>
              <a:buClr>
                <a:schemeClr val="accent3"/>
              </a:buClr>
              <a:buFont typeface="Wingdings 2" pitchFamily="18" charset="2"/>
              <a:buNone/>
              <a:defRPr/>
            </a:pPr>
            <a:r>
              <a:rPr lang="ru-RU" sz="1400" b="1" dirty="0" smtClean="0"/>
              <a:t>                                                                                                                   Автор-составитель:</a:t>
            </a:r>
          </a:p>
          <a:p>
            <a:pPr marL="274320" indent="-274320" algn="just" eaLnBrk="1" fontAlgn="auto" hangingPunct="1">
              <a:lnSpc>
                <a:spcPts val="1500"/>
              </a:lnSpc>
              <a:spcAft>
                <a:spcPts val="0"/>
              </a:spcAft>
              <a:buClr>
                <a:schemeClr val="accent3"/>
              </a:buClr>
              <a:buFont typeface="Wingdings 2" pitchFamily="18" charset="2"/>
              <a:buNone/>
              <a:defRPr/>
            </a:pPr>
            <a:r>
              <a:rPr lang="ru-RU" sz="1400" b="1" dirty="0" smtClean="0"/>
              <a:t>                                                                                                                   Петрова Мария Степановна</a:t>
            </a:r>
          </a:p>
          <a:p>
            <a:pPr marL="274320" indent="-274320" algn="just" eaLnBrk="1" fontAlgn="auto" hangingPunct="1">
              <a:lnSpc>
                <a:spcPts val="1500"/>
              </a:lnSpc>
              <a:spcAft>
                <a:spcPts val="0"/>
              </a:spcAft>
              <a:buClr>
                <a:schemeClr val="accent3"/>
              </a:buClr>
              <a:buFont typeface="Wingdings 2" pitchFamily="18" charset="2"/>
              <a:buNone/>
              <a:defRPr/>
            </a:pPr>
            <a:r>
              <a:rPr lang="ru-RU" sz="1400" b="1" dirty="0" smtClean="0"/>
              <a:t>                                                                                                                   педагог дополнительного</a:t>
            </a:r>
          </a:p>
          <a:p>
            <a:pPr marL="274320" indent="-274320" algn="just" eaLnBrk="1" fontAlgn="auto" hangingPunct="1">
              <a:lnSpc>
                <a:spcPts val="1500"/>
              </a:lnSpc>
              <a:spcAft>
                <a:spcPts val="0"/>
              </a:spcAft>
              <a:buClr>
                <a:schemeClr val="accent3"/>
              </a:buClr>
              <a:buFont typeface="Wingdings 2" pitchFamily="18" charset="2"/>
              <a:buNone/>
              <a:defRPr/>
            </a:pPr>
            <a:r>
              <a:rPr lang="ru-RU" sz="1400" b="1" dirty="0" smtClean="0"/>
              <a:t>                                                                                                                   образования</a:t>
            </a:r>
          </a:p>
          <a:p>
            <a:pPr marL="274320" indent="-274320" algn="just" eaLnBrk="1" fontAlgn="auto" hangingPunct="1">
              <a:lnSpc>
                <a:spcPts val="1500"/>
              </a:lnSpc>
              <a:spcAft>
                <a:spcPts val="0"/>
              </a:spcAft>
              <a:buClr>
                <a:schemeClr val="accent3"/>
              </a:buClr>
              <a:buFont typeface="Wingdings 2" pitchFamily="18" charset="2"/>
              <a:buNone/>
              <a:defRPr/>
            </a:pPr>
            <a:r>
              <a:rPr lang="ru-RU" sz="1800" b="1" dirty="0" smtClean="0"/>
              <a:t>                                                                                          </a:t>
            </a:r>
          </a:p>
          <a:p>
            <a:pPr marL="274320" indent="-274320" algn="just" eaLnBrk="1" fontAlgn="auto" hangingPunct="1">
              <a:lnSpc>
                <a:spcPts val="1500"/>
              </a:lnSpc>
              <a:spcAft>
                <a:spcPts val="0"/>
              </a:spcAft>
              <a:buClr>
                <a:schemeClr val="accent3"/>
              </a:buClr>
              <a:buFont typeface="Wingdings 2" pitchFamily="18" charset="2"/>
              <a:buNone/>
              <a:defRPr/>
            </a:pPr>
            <a:endParaRPr lang="ru-RU" sz="1800" b="1" dirty="0" smtClean="0"/>
          </a:p>
          <a:p>
            <a:pPr marL="274320" indent="-274320" algn="just" eaLnBrk="1" fontAlgn="auto" hangingPunct="1">
              <a:lnSpc>
                <a:spcPts val="1500"/>
              </a:lnSpc>
              <a:spcAft>
                <a:spcPts val="0"/>
              </a:spcAft>
              <a:buClr>
                <a:schemeClr val="accent3"/>
              </a:buClr>
              <a:buFont typeface="Wingdings 2" pitchFamily="18" charset="2"/>
              <a:buNone/>
              <a:defRPr/>
            </a:pPr>
            <a:r>
              <a:rPr lang="ru-RU" sz="1800" b="1" dirty="0" smtClean="0"/>
              <a:t>                                </a:t>
            </a:r>
            <a:r>
              <a:rPr lang="ru-RU" sz="1400" b="1" dirty="0" smtClean="0"/>
              <a:t>                  г……………………., 2015</a:t>
            </a:r>
            <a:endParaRPr lang="ru-RU" sz="1800" b="1" dirty="0"/>
          </a:p>
        </p:txBody>
      </p:sp>
      <p:sp>
        <p:nvSpPr>
          <p:cNvPr id="2" name="Номер слайда 1"/>
          <p:cNvSpPr>
            <a:spLocks noGrp="1"/>
          </p:cNvSpPr>
          <p:nvPr>
            <p:ph type="sldNum" sz="quarter" idx="12"/>
          </p:nvPr>
        </p:nvSpPr>
        <p:spPr/>
        <p:txBody>
          <a:bodyPr>
            <a:normAutofit/>
          </a:bodyPr>
          <a:lstStyle/>
          <a:p>
            <a:pPr>
              <a:defRPr/>
            </a:pPr>
            <a:fld id="{289F79AB-3679-4F99-BF1D-ED70F1293788}" type="slidenum">
              <a:rPr lang="ru-RU"/>
              <a:pPr>
                <a:defRPr/>
              </a:pPr>
              <a:t>10</a:t>
            </a:fld>
            <a:endParaRPr lang="ru-R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a:defRPr/>
            </a:pPr>
            <a:fld id="{77272D99-DA49-4F3F-9262-71460CCC972E}" type="slidenum">
              <a:rPr lang="ru-RU" smtClean="0"/>
              <a:pPr>
                <a:defRPr/>
              </a:pPr>
              <a:t>11</a:t>
            </a:fld>
            <a:endParaRPr lang="ru-RU"/>
          </a:p>
        </p:txBody>
      </p:sp>
      <p:graphicFrame>
        <p:nvGraphicFramePr>
          <p:cNvPr id="5" name="Таблица 4"/>
          <p:cNvGraphicFramePr>
            <a:graphicFrameLocks noGrp="1"/>
          </p:cNvGraphicFramePr>
          <p:nvPr/>
        </p:nvGraphicFramePr>
        <p:xfrm>
          <a:off x="2500313" y="857250"/>
          <a:ext cx="4572032" cy="5946478"/>
        </p:xfrm>
        <a:graphic>
          <a:graphicData uri="http://schemas.openxmlformats.org/drawingml/2006/table">
            <a:tbl>
              <a:tblPr/>
              <a:tblGrid>
                <a:gridCol w="296145">
                  <a:extLst>
                    <a:ext uri="{9D8B030D-6E8A-4147-A177-3AD203B41FA5}">
                      <a16:colId xmlns:a16="http://schemas.microsoft.com/office/drawing/2014/main" val="20000"/>
                    </a:ext>
                  </a:extLst>
                </a:gridCol>
                <a:gridCol w="2751731">
                  <a:extLst>
                    <a:ext uri="{9D8B030D-6E8A-4147-A177-3AD203B41FA5}">
                      <a16:colId xmlns:a16="http://schemas.microsoft.com/office/drawing/2014/main" val="20001"/>
                    </a:ext>
                  </a:extLst>
                </a:gridCol>
                <a:gridCol w="1524156">
                  <a:extLst>
                    <a:ext uri="{9D8B030D-6E8A-4147-A177-3AD203B41FA5}">
                      <a16:colId xmlns:a16="http://schemas.microsoft.com/office/drawing/2014/main" val="20002"/>
                    </a:ext>
                  </a:extLst>
                </a:gridCol>
              </a:tblGrid>
              <a:tr h="222250">
                <a:tc>
                  <a:txBody>
                    <a:bodyPr/>
                    <a:lstStyle/>
                    <a:p>
                      <a:pPr algn="ctr">
                        <a:lnSpc>
                          <a:spcPct val="130000"/>
                        </a:lnSpc>
                        <a:spcAft>
                          <a:spcPts val="0"/>
                        </a:spcAft>
                      </a:pPr>
                      <a:r>
                        <a:rPr lang="ru-RU" sz="800" b="1" dirty="0">
                          <a:latin typeface="Times New Roman"/>
                          <a:ea typeface="Calibri"/>
                          <a:cs typeface="Times New Roman"/>
                        </a:rPr>
                        <a:t>1.</a:t>
                      </a:r>
                      <a:endParaRPr lang="ru-RU" sz="600" dirty="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ru-RU" sz="800" b="1">
                          <a:latin typeface="Times New Roman"/>
                          <a:ea typeface="Calibri"/>
                          <a:cs typeface="Times New Roman"/>
                        </a:rPr>
                        <a:t>Образовательная организация</a:t>
                      </a: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22250">
                <a:tc>
                  <a:txBody>
                    <a:bodyPr/>
                    <a:lstStyle/>
                    <a:p>
                      <a:pPr algn="ctr">
                        <a:lnSpc>
                          <a:spcPct val="130000"/>
                        </a:lnSpc>
                        <a:spcAft>
                          <a:spcPts val="0"/>
                        </a:spcAft>
                      </a:pPr>
                      <a:r>
                        <a:rPr lang="ru-RU" sz="800" b="1">
                          <a:latin typeface="Times New Roman"/>
                          <a:ea typeface="Calibri"/>
                          <a:cs typeface="Times New Roman"/>
                        </a:rPr>
                        <a:t>2.</a:t>
                      </a: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b="1" dirty="0">
                          <a:latin typeface="Times New Roman"/>
                          <a:ea typeface="Calibri"/>
                          <a:cs typeface="Times New Roman"/>
                        </a:rPr>
                        <a:t>Полное название программы</a:t>
                      </a:r>
                      <a:endParaRPr lang="ru-RU" sz="1200" dirty="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22250">
                <a:tc>
                  <a:txBody>
                    <a:bodyPr/>
                    <a:lstStyle/>
                    <a:p>
                      <a:pPr algn="ctr">
                        <a:lnSpc>
                          <a:spcPct val="130000"/>
                        </a:lnSpc>
                        <a:spcAft>
                          <a:spcPts val="0"/>
                        </a:spcAft>
                      </a:pPr>
                      <a:r>
                        <a:rPr lang="ru-RU" sz="800" b="1">
                          <a:latin typeface="Times New Roman"/>
                          <a:ea typeface="Calibri"/>
                          <a:cs typeface="Times New Roman"/>
                        </a:rPr>
                        <a:t>3.</a:t>
                      </a: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b="1" dirty="0">
                          <a:latin typeface="Times New Roman"/>
                          <a:ea typeface="Calibri"/>
                          <a:cs typeface="Times New Roman"/>
                        </a:rPr>
                        <a:t>Направленность программы</a:t>
                      </a:r>
                      <a:endParaRPr lang="ru-RU" sz="1200" dirty="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endParaRPr lang="ru-RU" sz="600" dirty="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22250">
                <a:tc>
                  <a:txBody>
                    <a:bodyPr/>
                    <a:lstStyle/>
                    <a:p>
                      <a:pPr algn="ctr">
                        <a:lnSpc>
                          <a:spcPct val="130000"/>
                        </a:lnSpc>
                        <a:spcAft>
                          <a:spcPts val="0"/>
                        </a:spcAft>
                      </a:pPr>
                      <a:r>
                        <a:rPr lang="ru-RU" sz="800" b="1">
                          <a:latin typeface="Times New Roman"/>
                          <a:ea typeface="Calibri"/>
                          <a:cs typeface="Times New Roman"/>
                        </a:rPr>
                        <a:t>4.</a:t>
                      </a: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b="1" dirty="0">
                          <a:latin typeface="Times New Roman"/>
                          <a:ea typeface="Calibri"/>
                          <a:cs typeface="Times New Roman"/>
                        </a:rPr>
                        <a:t>Сведения о разработчиках</a:t>
                      </a:r>
                      <a:endParaRPr lang="ru-RU" sz="1200" dirty="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22250">
                <a:tc>
                  <a:txBody>
                    <a:bodyPr/>
                    <a:lstStyle/>
                    <a:p>
                      <a:pPr algn="ctr">
                        <a:lnSpc>
                          <a:spcPct val="130000"/>
                        </a:lnSpc>
                        <a:spcAft>
                          <a:spcPts val="0"/>
                        </a:spcAft>
                      </a:pPr>
                      <a:r>
                        <a:rPr lang="ru-RU" sz="800">
                          <a:latin typeface="Times New Roman"/>
                          <a:ea typeface="Calibri"/>
                          <a:cs typeface="Times New Roman"/>
                        </a:rPr>
                        <a:t>4.1.</a:t>
                      </a: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Times New Roman"/>
                          <a:ea typeface="Calibri"/>
                          <a:cs typeface="Times New Roman"/>
                        </a:rPr>
                        <a:t>ФИО, должность</a:t>
                      </a:r>
                      <a:endParaRPr lang="ru-RU" sz="1200" dirty="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endParaRPr lang="ru-RU" sz="800">
                        <a:latin typeface="Times New Roman"/>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22250">
                <a:tc>
                  <a:txBody>
                    <a:bodyPr/>
                    <a:lstStyle/>
                    <a:p>
                      <a:pPr algn="ctr">
                        <a:lnSpc>
                          <a:spcPct val="130000"/>
                        </a:lnSpc>
                        <a:spcAft>
                          <a:spcPts val="0"/>
                        </a:spcAft>
                      </a:pPr>
                      <a:r>
                        <a:rPr lang="ru-RU" sz="800">
                          <a:latin typeface="Times New Roman"/>
                          <a:ea typeface="Calibri"/>
                          <a:cs typeface="Times New Roman"/>
                        </a:rPr>
                        <a:t>4.2.</a:t>
                      </a: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Times New Roman"/>
                          <a:ea typeface="Calibri"/>
                          <a:cs typeface="Times New Roman"/>
                        </a:rPr>
                        <a:t>ФИО, должность</a:t>
                      </a:r>
                      <a:endParaRPr lang="ru-RU" sz="1200" dirty="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endParaRPr lang="ru-RU" sz="800">
                        <a:latin typeface="Times New Roman"/>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22250">
                <a:tc>
                  <a:txBody>
                    <a:bodyPr/>
                    <a:lstStyle/>
                    <a:p>
                      <a:pPr algn="ctr">
                        <a:lnSpc>
                          <a:spcPct val="130000"/>
                        </a:lnSpc>
                        <a:spcAft>
                          <a:spcPts val="0"/>
                        </a:spcAft>
                      </a:pPr>
                      <a:r>
                        <a:rPr lang="ru-RU" sz="800" b="1">
                          <a:latin typeface="Times New Roman"/>
                          <a:ea typeface="Calibri"/>
                          <a:cs typeface="Times New Roman"/>
                        </a:rPr>
                        <a:t>5.</a:t>
                      </a: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b="1" dirty="0">
                          <a:latin typeface="Times New Roman"/>
                          <a:ea typeface="Calibri"/>
                          <a:cs typeface="Times New Roman"/>
                        </a:rPr>
                        <a:t>Сведения о программе:</a:t>
                      </a:r>
                      <a:endParaRPr lang="ru-RU" sz="1200" dirty="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22250">
                <a:tc>
                  <a:txBody>
                    <a:bodyPr/>
                    <a:lstStyle/>
                    <a:p>
                      <a:pPr algn="ctr">
                        <a:lnSpc>
                          <a:spcPct val="130000"/>
                        </a:lnSpc>
                        <a:spcAft>
                          <a:spcPts val="0"/>
                        </a:spcAft>
                      </a:pPr>
                      <a:r>
                        <a:rPr lang="ru-RU" sz="800">
                          <a:latin typeface="Times New Roman"/>
                          <a:ea typeface="Calibri"/>
                          <a:cs typeface="Times New Roman"/>
                        </a:rPr>
                        <a:t>5.1.</a:t>
                      </a: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Times New Roman"/>
                          <a:ea typeface="Calibri"/>
                          <a:cs typeface="Times New Roman"/>
                        </a:rPr>
                        <a:t>Срок реализации</a:t>
                      </a:r>
                      <a:endParaRPr lang="ru-RU" sz="1200" dirty="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endParaRPr lang="ru-RU" sz="800">
                        <a:latin typeface="Times New Roman"/>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22250">
                <a:tc>
                  <a:txBody>
                    <a:bodyPr/>
                    <a:lstStyle/>
                    <a:p>
                      <a:pPr algn="ctr">
                        <a:lnSpc>
                          <a:spcPct val="130000"/>
                        </a:lnSpc>
                        <a:spcAft>
                          <a:spcPts val="0"/>
                        </a:spcAft>
                      </a:pPr>
                      <a:r>
                        <a:rPr lang="ru-RU" sz="800">
                          <a:latin typeface="Times New Roman"/>
                          <a:ea typeface="Calibri"/>
                          <a:cs typeface="Times New Roman"/>
                        </a:rPr>
                        <a:t>5.2.</a:t>
                      </a: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Times New Roman"/>
                          <a:ea typeface="Calibri"/>
                          <a:cs typeface="Times New Roman"/>
                        </a:rPr>
                        <a:t>Возраст обучающихся</a:t>
                      </a:r>
                      <a:endParaRPr lang="ru-RU" sz="1200" dirty="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endParaRPr lang="ru-RU" sz="800">
                        <a:latin typeface="Times New Roman"/>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214453">
                <a:tc>
                  <a:txBody>
                    <a:bodyPr/>
                    <a:lstStyle/>
                    <a:p>
                      <a:pPr algn="ctr">
                        <a:lnSpc>
                          <a:spcPct val="130000"/>
                        </a:lnSpc>
                        <a:spcAft>
                          <a:spcPts val="0"/>
                        </a:spcAft>
                      </a:pPr>
                      <a:r>
                        <a:rPr lang="ru-RU" sz="800">
                          <a:latin typeface="Times New Roman"/>
                          <a:ea typeface="Calibri"/>
                          <a:cs typeface="Times New Roman"/>
                        </a:rPr>
                        <a:t>5.3.</a:t>
                      </a: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Times New Roman"/>
                          <a:ea typeface="Calibri"/>
                          <a:cs typeface="Times New Roman"/>
                        </a:rPr>
                        <a:t>Характеристика программы:</a:t>
                      </a:r>
                      <a:endParaRPr lang="ru-RU" sz="1200" dirty="0">
                        <a:latin typeface="Calibri"/>
                        <a:ea typeface="Calibri"/>
                        <a:cs typeface="Times New Roman"/>
                      </a:endParaRPr>
                    </a:p>
                    <a:p>
                      <a:pPr>
                        <a:lnSpc>
                          <a:spcPct val="100000"/>
                        </a:lnSpc>
                        <a:spcAft>
                          <a:spcPts val="0"/>
                        </a:spcAft>
                      </a:pPr>
                      <a:r>
                        <a:rPr lang="ru-RU" sz="1200" dirty="0">
                          <a:latin typeface="Times New Roman"/>
                          <a:ea typeface="Calibri"/>
                          <a:cs typeface="Times New Roman"/>
                        </a:rPr>
                        <a:t>- тип программы</a:t>
                      </a:r>
                      <a:endParaRPr lang="ru-RU" sz="1200" dirty="0">
                        <a:latin typeface="Calibri"/>
                        <a:ea typeface="Calibri"/>
                        <a:cs typeface="Times New Roman"/>
                      </a:endParaRPr>
                    </a:p>
                    <a:p>
                      <a:pPr>
                        <a:lnSpc>
                          <a:spcPct val="100000"/>
                        </a:lnSpc>
                        <a:spcAft>
                          <a:spcPts val="0"/>
                        </a:spcAft>
                      </a:pPr>
                      <a:r>
                        <a:rPr lang="ru-RU" sz="1200" dirty="0">
                          <a:latin typeface="Times New Roman"/>
                          <a:ea typeface="Calibri"/>
                          <a:cs typeface="Times New Roman"/>
                        </a:rPr>
                        <a:t>- вид программы</a:t>
                      </a:r>
                      <a:endParaRPr lang="ru-RU" sz="1200" dirty="0">
                        <a:latin typeface="Calibri"/>
                        <a:ea typeface="Calibri"/>
                        <a:cs typeface="Times New Roman"/>
                      </a:endParaRPr>
                    </a:p>
                    <a:p>
                      <a:pPr>
                        <a:lnSpc>
                          <a:spcPct val="100000"/>
                        </a:lnSpc>
                        <a:spcAft>
                          <a:spcPts val="0"/>
                        </a:spcAft>
                      </a:pPr>
                      <a:r>
                        <a:rPr lang="ru-RU" sz="1200" dirty="0">
                          <a:latin typeface="Times New Roman"/>
                          <a:ea typeface="Calibri"/>
                          <a:cs typeface="Times New Roman"/>
                        </a:rPr>
                        <a:t>- принцип проектирования программы</a:t>
                      </a:r>
                      <a:endParaRPr lang="ru-RU" sz="1200" dirty="0">
                        <a:latin typeface="Calibri"/>
                        <a:ea typeface="Calibri"/>
                        <a:cs typeface="Times New Roman"/>
                      </a:endParaRPr>
                    </a:p>
                    <a:p>
                      <a:pPr>
                        <a:lnSpc>
                          <a:spcPct val="100000"/>
                        </a:lnSpc>
                        <a:spcAft>
                          <a:spcPts val="0"/>
                        </a:spcAft>
                      </a:pPr>
                      <a:r>
                        <a:rPr lang="ru-RU" sz="1200" dirty="0">
                          <a:latin typeface="Times New Roman"/>
                          <a:ea typeface="Calibri"/>
                          <a:cs typeface="Times New Roman"/>
                        </a:rPr>
                        <a:t>- форма организации содержания и учебного процесса</a:t>
                      </a:r>
                      <a:endParaRPr lang="ru-RU" sz="1200" dirty="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endParaRPr lang="ru-RU" sz="800">
                        <a:latin typeface="Times New Roman"/>
                        <a:ea typeface="Calibri"/>
                        <a:cs typeface="Times New Roman"/>
                      </a:endParaRPr>
                    </a:p>
                    <a:p>
                      <a:pPr>
                        <a:lnSpc>
                          <a:spcPct val="130000"/>
                        </a:lnSpc>
                        <a:spcAft>
                          <a:spcPts val="0"/>
                        </a:spcAft>
                      </a:pPr>
                      <a:r>
                        <a:rPr lang="ru-RU" sz="800">
                          <a:latin typeface="Times New Roman"/>
                          <a:ea typeface="Calibri"/>
                          <a:cs typeface="Times New Roman"/>
                        </a:rPr>
                        <a:t>дополнительная общеобразовательная программа</a:t>
                      </a:r>
                      <a:endParaRPr lang="ru-RU" sz="600">
                        <a:latin typeface="Calibri"/>
                        <a:ea typeface="Calibri"/>
                        <a:cs typeface="Times New Roman"/>
                      </a:endParaRPr>
                    </a:p>
                    <a:p>
                      <a:pPr>
                        <a:lnSpc>
                          <a:spcPct val="130000"/>
                        </a:lnSpc>
                        <a:spcAft>
                          <a:spcPts val="0"/>
                        </a:spcAft>
                      </a:pPr>
                      <a:r>
                        <a:rPr lang="ru-RU" sz="800">
                          <a:latin typeface="Times New Roman"/>
                          <a:ea typeface="Calibri"/>
                          <a:cs typeface="Times New Roman"/>
                        </a:rPr>
                        <a:t>общеразвивающая</a:t>
                      </a:r>
                      <a:endParaRPr lang="ru-RU" sz="600">
                        <a:latin typeface="Calibri"/>
                        <a:ea typeface="Calibri"/>
                        <a:cs typeface="Times New Roman"/>
                      </a:endParaRPr>
                    </a:p>
                    <a:p>
                      <a:pPr>
                        <a:lnSpc>
                          <a:spcPct val="130000"/>
                        </a:lnSpc>
                        <a:spcAft>
                          <a:spcPts val="0"/>
                        </a:spcAft>
                      </a:pPr>
                      <a:r>
                        <a:rPr lang="ru-RU" sz="800">
                          <a:latin typeface="Times New Roman"/>
                          <a:ea typeface="Calibri"/>
                          <a:cs typeface="Times New Roman"/>
                        </a:rPr>
                        <a:t>разноуровневая</a:t>
                      </a:r>
                      <a:endParaRPr lang="ru-RU" sz="600">
                        <a:latin typeface="Calibri"/>
                        <a:ea typeface="Calibri"/>
                        <a:cs typeface="Times New Roman"/>
                      </a:endParaRPr>
                    </a:p>
                    <a:p>
                      <a:pPr>
                        <a:lnSpc>
                          <a:spcPct val="130000"/>
                        </a:lnSpc>
                        <a:spcAft>
                          <a:spcPts val="0"/>
                        </a:spcAft>
                      </a:pPr>
                      <a:r>
                        <a:rPr lang="ru-RU" sz="800">
                          <a:latin typeface="Times New Roman"/>
                          <a:ea typeface="Calibri"/>
                          <a:cs typeface="Times New Roman"/>
                        </a:rPr>
                        <a:t>модульная</a:t>
                      </a: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22250">
                <a:tc>
                  <a:txBody>
                    <a:bodyPr/>
                    <a:lstStyle/>
                    <a:p>
                      <a:pPr algn="ctr">
                        <a:lnSpc>
                          <a:spcPct val="130000"/>
                        </a:lnSpc>
                        <a:spcAft>
                          <a:spcPts val="0"/>
                        </a:spcAft>
                      </a:pPr>
                      <a:r>
                        <a:rPr lang="ru-RU" sz="800">
                          <a:latin typeface="Times New Roman"/>
                          <a:ea typeface="Calibri"/>
                          <a:cs typeface="Times New Roman"/>
                        </a:rPr>
                        <a:t>5.4.</a:t>
                      </a: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Times New Roman"/>
                          <a:ea typeface="Calibri"/>
                          <a:cs typeface="Times New Roman"/>
                        </a:rPr>
                        <a:t>Цель программы</a:t>
                      </a:r>
                      <a:endParaRPr lang="ru-RU" sz="1200" dirty="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endParaRPr lang="ru-RU" sz="800">
                        <a:latin typeface="Times New Roman"/>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666751">
                <a:tc>
                  <a:txBody>
                    <a:bodyPr/>
                    <a:lstStyle/>
                    <a:p>
                      <a:pPr algn="ctr">
                        <a:lnSpc>
                          <a:spcPct val="130000"/>
                        </a:lnSpc>
                        <a:spcAft>
                          <a:spcPts val="0"/>
                        </a:spcAft>
                      </a:pPr>
                      <a:r>
                        <a:rPr lang="ru-RU" sz="800">
                          <a:latin typeface="Times New Roman"/>
                          <a:ea typeface="Calibri"/>
                          <a:cs typeface="Times New Roman"/>
                        </a:rPr>
                        <a:t>5.5.</a:t>
                      </a: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Times New Roman"/>
                          <a:ea typeface="Calibri"/>
                          <a:cs typeface="Times New Roman"/>
                        </a:rPr>
                        <a:t>Образовательные модули (в соответствии с уровнями сложности содержания и материала программы)</a:t>
                      </a:r>
                      <a:endParaRPr lang="ru-RU" sz="1200" dirty="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ru-RU" sz="800">
                          <a:latin typeface="Times New Roman"/>
                          <a:ea typeface="Calibri"/>
                          <a:cs typeface="Times New Roman"/>
                        </a:rPr>
                        <a:t>Стартовый уровень –</a:t>
                      </a:r>
                      <a:endParaRPr lang="ru-RU" sz="600">
                        <a:latin typeface="Calibri"/>
                        <a:ea typeface="Calibri"/>
                        <a:cs typeface="Times New Roman"/>
                      </a:endParaRPr>
                    </a:p>
                    <a:p>
                      <a:pPr>
                        <a:lnSpc>
                          <a:spcPct val="130000"/>
                        </a:lnSpc>
                        <a:spcAft>
                          <a:spcPts val="0"/>
                        </a:spcAft>
                      </a:pPr>
                      <a:r>
                        <a:rPr lang="ru-RU" sz="800">
                          <a:latin typeface="Times New Roman"/>
                          <a:ea typeface="Calibri"/>
                          <a:cs typeface="Times New Roman"/>
                        </a:rPr>
                        <a:t>Базовый уровень – </a:t>
                      </a:r>
                      <a:endParaRPr lang="ru-RU" sz="600">
                        <a:latin typeface="Calibri"/>
                        <a:ea typeface="Calibri"/>
                        <a:cs typeface="Times New Roman"/>
                      </a:endParaRPr>
                    </a:p>
                    <a:p>
                      <a:pPr>
                        <a:lnSpc>
                          <a:spcPct val="130000"/>
                        </a:lnSpc>
                        <a:spcAft>
                          <a:spcPts val="0"/>
                        </a:spcAft>
                      </a:pPr>
                      <a:r>
                        <a:rPr lang="ru-RU" sz="800">
                          <a:latin typeface="Times New Roman"/>
                          <a:ea typeface="Calibri"/>
                          <a:cs typeface="Times New Roman"/>
                        </a:rPr>
                        <a:t>Продвинутый уровень – </a:t>
                      </a: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444502">
                <a:tc>
                  <a:txBody>
                    <a:bodyPr/>
                    <a:lstStyle/>
                    <a:p>
                      <a:pPr algn="ctr">
                        <a:lnSpc>
                          <a:spcPct val="130000"/>
                        </a:lnSpc>
                        <a:spcAft>
                          <a:spcPts val="0"/>
                        </a:spcAft>
                      </a:pPr>
                      <a:r>
                        <a:rPr lang="ru-RU" sz="800" b="1">
                          <a:latin typeface="Times New Roman"/>
                          <a:ea typeface="Calibri"/>
                          <a:cs typeface="Times New Roman"/>
                        </a:rPr>
                        <a:t>6.</a:t>
                      </a: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b="1" dirty="0">
                          <a:latin typeface="Times New Roman"/>
                          <a:ea typeface="Calibri"/>
                          <a:cs typeface="Times New Roman"/>
                        </a:rPr>
                        <a:t>Формы и методы образовательной деятельности</a:t>
                      </a:r>
                      <a:endParaRPr lang="ru-RU" sz="1200" dirty="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22250">
                <a:tc>
                  <a:txBody>
                    <a:bodyPr/>
                    <a:lstStyle/>
                    <a:p>
                      <a:pPr algn="ctr">
                        <a:lnSpc>
                          <a:spcPct val="130000"/>
                        </a:lnSpc>
                        <a:spcAft>
                          <a:spcPts val="0"/>
                        </a:spcAft>
                      </a:pPr>
                      <a:r>
                        <a:rPr lang="ru-RU" sz="800" b="1">
                          <a:latin typeface="Times New Roman"/>
                          <a:ea typeface="Calibri"/>
                          <a:cs typeface="Times New Roman"/>
                        </a:rPr>
                        <a:t>7.</a:t>
                      </a: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b="1" dirty="0">
                          <a:latin typeface="Times New Roman"/>
                          <a:ea typeface="Calibri"/>
                          <a:cs typeface="Times New Roman"/>
                        </a:rPr>
                        <a:t>Формы мониторинга результативности</a:t>
                      </a:r>
                      <a:endParaRPr lang="ru-RU" sz="1200" dirty="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22250">
                <a:tc>
                  <a:txBody>
                    <a:bodyPr/>
                    <a:lstStyle/>
                    <a:p>
                      <a:pPr algn="ctr">
                        <a:lnSpc>
                          <a:spcPct val="130000"/>
                        </a:lnSpc>
                        <a:spcAft>
                          <a:spcPts val="0"/>
                        </a:spcAft>
                      </a:pPr>
                      <a:r>
                        <a:rPr lang="ru-RU" sz="800" b="1">
                          <a:latin typeface="Times New Roman"/>
                          <a:ea typeface="Calibri"/>
                          <a:cs typeface="Times New Roman"/>
                        </a:rPr>
                        <a:t>8.</a:t>
                      </a: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b="1" dirty="0">
                          <a:latin typeface="Times New Roman"/>
                          <a:ea typeface="Calibri"/>
                          <a:cs typeface="Times New Roman"/>
                        </a:rPr>
                        <a:t>Результативность реализации программы</a:t>
                      </a:r>
                      <a:endParaRPr lang="ru-RU" sz="1200" dirty="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444502">
                <a:tc>
                  <a:txBody>
                    <a:bodyPr/>
                    <a:lstStyle/>
                    <a:p>
                      <a:pPr algn="ctr">
                        <a:lnSpc>
                          <a:spcPct val="130000"/>
                        </a:lnSpc>
                        <a:spcAft>
                          <a:spcPts val="0"/>
                        </a:spcAft>
                      </a:pPr>
                      <a:r>
                        <a:rPr lang="ru-RU" sz="800" b="1">
                          <a:latin typeface="Times New Roman"/>
                          <a:ea typeface="Calibri"/>
                          <a:cs typeface="Times New Roman"/>
                        </a:rPr>
                        <a:t>9.</a:t>
                      </a: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b="1" dirty="0">
                          <a:latin typeface="Times New Roman"/>
                          <a:ea typeface="Calibri"/>
                          <a:cs typeface="Times New Roman"/>
                        </a:rPr>
                        <a:t>Дата утверждения и последней корректировки программы</a:t>
                      </a:r>
                      <a:endParaRPr lang="ru-RU" sz="1200" dirty="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22250">
                <a:tc>
                  <a:txBody>
                    <a:bodyPr/>
                    <a:lstStyle/>
                    <a:p>
                      <a:pPr algn="ctr">
                        <a:lnSpc>
                          <a:spcPct val="130000"/>
                        </a:lnSpc>
                        <a:spcAft>
                          <a:spcPts val="0"/>
                        </a:spcAft>
                      </a:pPr>
                      <a:r>
                        <a:rPr lang="ru-RU" sz="800" b="1">
                          <a:latin typeface="Times New Roman"/>
                          <a:ea typeface="Calibri"/>
                          <a:cs typeface="Times New Roman"/>
                        </a:rPr>
                        <a:t>10.</a:t>
                      </a:r>
                      <a:endParaRPr lang="ru-RU" sz="60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b="1" dirty="0">
                          <a:latin typeface="Times New Roman"/>
                          <a:ea typeface="Calibri"/>
                          <a:cs typeface="Times New Roman"/>
                        </a:rPr>
                        <a:t>Рецензенты</a:t>
                      </a:r>
                      <a:endParaRPr lang="ru-RU" sz="1200" dirty="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endParaRPr lang="ru-RU" sz="600" dirty="0">
                        <a:latin typeface="Calibri"/>
                        <a:ea typeface="Calibri"/>
                        <a:cs typeface="Times New Roman"/>
                      </a:endParaRPr>
                    </a:p>
                  </a:txBody>
                  <a:tcPr marL="37216" marR="372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bl>
          </a:graphicData>
        </a:graphic>
      </p:graphicFrame>
      <p:sp>
        <p:nvSpPr>
          <p:cNvPr id="15437" name="Rectangle 1"/>
          <p:cNvSpPr>
            <a:spLocks noChangeArrowheads="1"/>
          </p:cNvSpPr>
          <p:nvPr/>
        </p:nvSpPr>
        <p:spPr bwMode="auto">
          <a:xfrm>
            <a:off x="1857375" y="500063"/>
            <a:ext cx="5572125" cy="584200"/>
          </a:xfrm>
          <a:prstGeom prst="rect">
            <a:avLst/>
          </a:prstGeom>
          <a:solidFill>
            <a:srgbClr val="FFFFFF"/>
          </a:solidFill>
          <a:ln w="9525">
            <a:noFill/>
            <a:miter lim="800000"/>
            <a:headEnd/>
            <a:tailEnd/>
          </a:ln>
        </p:spPr>
        <p:txBody>
          <a:bodyPr anchor="ctr">
            <a:spAutoFit/>
          </a:bodyPr>
          <a:lstStyle/>
          <a:p>
            <a:pPr indent="450850" algn="l" eaLnBrk="0" hangingPunct="0"/>
            <a:r>
              <a:rPr lang="ru-RU" sz="1400" b="1">
                <a:solidFill>
                  <a:srgbClr val="111111"/>
                </a:solidFill>
                <a:cs typeface="Times New Roman" pitchFamily="18" charset="0"/>
              </a:rPr>
              <a:t>Информационная карта образовательной программы</a:t>
            </a:r>
            <a:endParaRPr lang="ru-RU" sz="900"/>
          </a:p>
          <a:p>
            <a:pPr indent="450850" algn="l" eaLnBrk="0" hangingPunct="0"/>
            <a:endParaRPr 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Rectangle 5"/>
          <p:cNvSpPr>
            <a:spLocks noGrp="1"/>
          </p:cNvSpPr>
          <p:nvPr>
            <p:ph type="title"/>
          </p:nvPr>
        </p:nvSpPr>
        <p:spPr>
          <a:xfrm>
            <a:off x="500034" y="1142984"/>
            <a:ext cx="8229600" cy="5326065"/>
          </a:xfrm>
        </p:spPr>
        <p:txBody>
          <a:bodyPr>
            <a:noAutofit/>
          </a:bodyPr>
          <a:lstStyle/>
          <a:p>
            <a:pPr eaLnBrk="1" fontAlgn="auto" hangingPunct="1">
              <a:spcAft>
                <a:spcPts val="0"/>
              </a:spcAft>
              <a:defRPr/>
            </a:pPr>
            <a:r>
              <a:rPr lang="ru-RU" sz="2800" b="1" i="1" dirty="0" smtClean="0">
                <a:solidFill>
                  <a:srgbClr val="7030A0"/>
                </a:solidFill>
              </a:rPr>
              <a:t>Пояснительная записка</a:t>
            </a:r>
            <a:r>
              <a:rPr lang="ru-RU" sz="2400" b="1" dirty="0" smtClean="0">
                <a:solidFill>
                  <a:srgbClr val="002060"/>
                </a:solidFill>
              </a:rPr>
              <a:t/>
            </a:r>
            <a:br>
              <a:rPr lang="ru-RU" sz="2400" b="1" dirty="0" smtClean="0">
                <a:solidFill>
                  <a:srgbClr val="002060"/>
                </a:solidFill>
              </a:rPr>
            </a:br>
            <a:r>
              <a:rPr lang="ru-RU" sz="2400" b="1" dirty="0" smtClean="0">
                <a:solidFill>
                  <a:srgbClr val="002060"/>
                </a:solidFill>
              </a:rPr>
              <a:t/>
            </a:r>
            <a:br>
              <a:rPr lang="ru-RU" sz="2400" b="1" dirty="0" smtClean="0">
                <a:solidFill>
                  <a:srgbClr val="002060"/>
                </a:solidFill>
              </a:rPr>
            </a:br>
            <a:r>
              <a:rPr lang="ru-RU" sz="2000" dirty="0" smtClean="0">
                <a:solidFill>
                  <a:srgbClr val="002060"/>
                </a:solidFill>
              </a:rPr>
              <a:t>1. Постановка проблемы, которую предполагается решить с помощью программы.</a:t>
            </a:r>
            <a:br>
              <a:rPr lang="ru-RU" sz="2000" dirty="0" smtClean="0">
                <a:solidFill>
                  <a:srgbClr val="002060"/>
                </a:solidFill>
              </a:rPr>
            </a:br>
            <a:r>
              <a:rPr lang="ru-RU" sz="2000" dirty="0" smtClean="0">
                <a:solidFill>
                  <a:srgbClr val="002060"/>
                </a:solidFill>
              </a:rPr>
              <a:t>    1.1. Анализ </a:t>
            </a:r>
            <a:r>
              <a:rPr lang="ru-RU" sz="2000" dirty="0" err="1" smtClean="0">
                <a:solidFill>
                  <a:srgbClr val="002060"/>
                </a:solidFill>
              </a:rPr>
              <a:t>социокультурной</a:t>
            </a:r>
            <a:r>
              <a:rPr lang="ru-RU" sz="2000" dirty="0" smtClean="0">
                <a:solidFill>
                  <a:srgbClr val="002060"/>
                </a:solidFill>
              </a:rPr>
              <a:t> ситуации.</a:t>
            </a:r>
            <a:br>
              <a:rPr lang="ru-RU" sz="2000" dirty="0" smtClean="0">
                <a:solidFill>
                  <a:srgbClr val="002060"/>
                </a:solidFill>
              </a:rPr>
            </a:br>
            <a:r>
              <a:rPr lang="ru-RU" sz="2000" dirty="0" smtClean="0">
                <a:solidFill>
                  <a:srgbClr val="002060"/>
                </a:solidFill>
              </a:rPr>
              <a:t>    1.2. Анализ существующего программного обеспечения решения проблемы.</a:t>
            </a:r>
            <a:br>
              <a:rPr lang="ru-RU" sz="2000" dirty="0" smtClean="0">
                <a:solidFill>
                  <a:srgbClr val="002060"/>
                </a:solidFill>
              </a:rPr>
            </a:br>
            <a:r>
              <a:rPr lang="ru-RU" sz="2000" dirty="0" smtClean="0">
                <a:solidFill>
                  <a:srgbClr val="002060"/>
                </a:solidFill>
              </a:rPr>
              <a:t>2. Краткая характеристика предмета. Миссия программы.</a:t>
            </a:r>
            <a:br>
              <a:rPr lang="ru-RU" sz="2000" dirty="0" smtClean="0">
                <a:solidFill>
                  <a:srgbClr val="002060"/>
                </a:solidFill>
              </a:rPr>
            </a:br>
            <a:r>
              <a:rPr lang="ru-RU" sz="2000" dirty="0" smtClean="0">
                <a:solidFill>
                  <a:srgbClr val="002060"/>
                </a:solidFill>
              </a:rPr>
              <a:t>3. Новизна программы</a:t>
            </a:r>
            <a:br>
              <a:rPr lang="ru-RU" sz="2000" dirty="0" smtClean="0">
                <a:solidFill>
                  <a:srgbClr val="002060"/>
                </a:solidFill>
              </a:rPr>
            </a:br>
            <a:r>
              <a:rPr lang="ru-RU" sz="2000" dirty="0" smtClean="0">
                <a:solidFill>
                  <a:srgbClr val="002060"/>
                </a:solidFill>
              </a:rPr>
              <a:t>4. Цель(цели) программы</a:t>
            </a:r>
            <a:br>
              <a:rPr lang="ru-RU" sz="2000" dirty="0" smtClean="0">
                <a:solidFill>
                  <a:srgbClr val="002060"/>
                </a:solidFill>
              </a:rPr>
            </a:br>
            <a:r>
              <a:rPr lang="ru-RU" sz="2000" dirty="0" smtClean="0">
                <a:solidFill>
                  <a:srgbClr val="002060"/>
                </a:solidFill>
              </a:rPr>
              <a:t>5. Задачи программы</a:t>
            </a:r>
            <a:br>
              <a:rPr lang="ru-RU" sz="2000" dirty="0" smtClean="0">
                <a:solidFill>
                  <a:srgbClr val="002060"/>
                </a:solidFill>
              </a:rPr>
            </a:br>
            <a:r>
              <a:rPr lang="ru-RU" sz="2000" dirty="0" smtClean="0">
                <a:solidFill>
                  <a:srgbClr val="002060"/>
                </a:solidFill>
              </a:rPr>
              <a:t>6. Педагогическая целесообразность</a:t>
            </a:r>
            <a:br>
              <a:rPr lang="ru-RU" sz="2000" dirty="0" smtClean="0">
                <a:solidFill>
                  <a:srgbClr val="002060"/>
                </a:solidFill>
              </a:rPr>
            </a:br>
            <a:r>
              <a:rPr lang="ru-RU" sz="2000" dirty="0" smtClean="0">
                <a:solidFill>
                  <a:srgbClr val="002060"/>
                </a:solidFill>
              </a:rPr>
              <a:t>7. Условия реализации программы (сроки реализации, количество часов по годам обучения, возраст учащихся, условия набора, формы обучения, формы организации деятельности – по группам, индивидуально, всем составом, режим занятий)</a:t>
            </a:r>
            <a:br>
              <a:rPr lang="ru-RU" sz="2000" dirty="0" smtClean="0">
                <a:solidFill>
                  <a:srgbClr val="002060"/>
                </a:solidFill>
              </a:rPr>
            </a:br>
            <a:r>
              <a:rPr lang="ru-RU" sz="2000" dirty="0" smtClean="0">
                <a:solidFill>
                  <a:srgbClr val="002060"/>
                </a:solidFill>
              </a:rPr>
              <a:t>8. Ожидаемые результаты </a:t>
            </a:r>
            <a:br>
              <a:rPr lang="ru-RU" sz="2000" dirty="0" smtClean="0">
                <a:solidFill>
                  <a:srgbClr val="002060"/>
                </a:solidFill>
              </a:rPr>
            </a:br>
            <a:r>
              <a:rPr lang="ru-RU" sz="2000" dirty="0" smtClean="0">
                <a:solidFill>
                  <a:srgbClr val="002060"/>
                </a:solidFill>
              </a:rPr>
              <a:t>9. Критерии и способы определения результативности. </a:t>
            </a:r>
            <a:br>
              <a:rPr lang="ru-RU" sz="2000" dirty="0" smtClean="0">
                <a:solidFill>
                  <a:srgbClr val="002060"/>
                </a:solidFill>
              </a:rPr>
            </a:br>
            <a:r>
              <a:rPr lang="ru-RU" sz="2000" dirty="0" smtClean="0">
                <a:solidFill>
                  <a:srgbClr val="002060"/>
                </a:solidFill>
              </a:rPr>
              <a:t>10. Формы подведения итогов</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868184"/>
          </a:xfrm>
        </p:spPr>
        <p:txBody>
          <a:bodyPr>
            <a:normAutofit fontScale="90000"/>
          </a:bodyPr>
          <a:lstStyle/>
          <a:p>
            <a:pPr eaLnBrk="1" fontAlgn="auto" hangingPunct="1">
              <a:spcAft>
                <a:spcPts val="0"/>
              </a:spcAft>
              <a:defRPr/>
            </a:pPr>
            <a:r>
              <a:rPr lang="ru-RU" sz="3600" b="1" dirty="0" smtClean="0">
                <a:solidFill>
                  <a:srgbClr val="C00000"/>
                </a:solidFill>
              </a:rPr>
              <a:t>ЦЕЛЬ дополнительной общеобразовательной программы</a:t>
            </a:r>
            <a:r>
              <a:rPr lang="ru-RU" sz="2700" b="1" dirty="0" smtClean="0">
                <a:solidFill>
                  <a:srgbClr val="C00000"/>
                </a:solidFill>
              </a:rPr>
              <a:t/>
            </a:r>
            <a:br>
              <a:rPr lang="ru-RU" sz="2700" b="1" dirty="0" smtClean="0">
                <a:solidFill>
                  <a:srgbClr val="C00000"/>
                </a:solidFill>
              </a:rPr>
            </a:br>
            <a:r>
              <a:rPr lang="ru-RU" sz="2700" dirty="0" smtClean="0"/>
              <a:t/>
            </a:r>
            <a:br>
              <a:rPr lang="ru-RU" sz="2700" dirty="0" smtClean="0"/>
            </a:br>
            <a:r>
              <a:rPr lang="ru-RU" sz="2700" b="1" i="1" dirty="0" smtClean="0">
                <a:solidFill>
                  <a:srgbClr val="0070C0"/>
                </a:solidFill>
              </a:rPr>
              <a:t>«ЦЕЛЬ»- это то, к чему стремятся, чего хотят достигнуть, осуществить.</a:t>
            </a:r>
            <a:r>
              <a:rPr lang="ru-RU" sz="2700" b="1" dirty="0" smtClean="0">
                <a:solidFill>
                  <a:srgbClr val="0070C0"/>
                </a:solidFill>
              </a:rPr>
              <a:t/>
            </a:r>
            <a:br>
              <a:rPr lang="ru-RU" sz="2700" b="1" dirty="0" smtClean="0">
                <a:solidFill>
                  <a:srgbClr val="0070C0"/>
                </a:solidFill>
              </a:rPr>
            </a:br>
            <a:r>
              <a:rPr lang="ru-RU" sz="2700" b="1" i="1" dirty="0" smtClean="0">
                <a:solidFill>
                  <a:srgbClr val="0070C0"/>
                </a:solidFill>
              </a:rPr>
              <a:t>(С.И. Ожегов. Словарь русского языка).</a:t>
            </a:r>
            <a:r>
              <a:rPr lang="ru-RU" sz="2700" dirty="0" smtClean="0"/>
              <a:t/>
            </a:r>
            <a:br>
              <a:rPr lang="ru-RU" sz="2700" dirty="0" smtClean="0"/>
            </a:br>
            <a:r>
              <a:rPr lang="ru-RU" sz="2700" dirty="0" smtClean="0"/>
              <a:t/>
            </a:r>
            <a:br>
              <a:rPr lang="ru-RU" sz="2700" dirty="0" smtClean="0"/>
            </a:br>
            <a:r>
              <a:rPr lang="ru-RU" sz="2700" dirty="0" smtClean="0"/>
              <a:t>  </a:t>
            </a:r>
            <a:r>
              <a:rPr lang="en-US" sz="2700" b="1" dirty="0" smtClean="0">
                <a:solidFill>
                  <a:srgbClr val="C00000"/>
                </a:solidFill>
              </a:rPr>
              <a:t>NB! </a:t>
            </a:r>
            <a:r>
              <a:rPr lang="ru-RU" sz="2700" b="1" dirty="0" smtClean="0"/>
              <a:t>Цель</a:t>
            </a:r>
            <a:r>
              <a:rPr lang="ru-RU" sz="2700" dirty="0" smtClean="0"/>
              <a:t> должна быть конкретна, результаты ее достижения должны быть измеримы.   Цель всегда выражена в каком-либо «приращении» учащегося, развитии, формировании каких-либо качеств, отношений УЧАЩЕГОСЯ, а не  на «создание условий для развития или формирования того-то или того-то…». В последнем случае результатом будут именно эти условия, а не рост ученика.</a:t>
            </a:r>
            <a:r>
              <a:rPr lang="ru-RU" dirty="0" smtClean="0"/>
              <a:t/>
            </a:r>
            <a:br>
              <a:rPr lang="ru-RU" dirty="0" smtClean="0"/>
            </a:br>
            <a:endParaRPr lang="ru-RU" dirty="0"/>
          </a:p>
        </p:txBody>
      </p:sp>
      <p:sp>
        <p:nvSpPr>
          <p:cNvPr id="3" name="Номер слайда 2"/>
          <p:cNvSpPr>
            <a:spLocks noGrp="1"/>
          </p:cNvSpPr>
          <p:nvPr>
            <p:ph type="sldNum" sz="quarter" idx="12"/>
          </p:nvPr>
        </p:nvSpPr>
        <p:spPr/>
        <p:txBody>
          <a:bodyPr/>
          <a:lstStyle/>
          <a:p>
            <a:pPr>
              <a:defRPr/>
            </a:pPr>
            <a:fld id="{6E0B13AE-966C-44BA-97CC-5151D8C80B4E}" type="slidenum">
              <a:rPr lang="ru-RU"/>
              <a:pPr>
                <a:defRPr/>
              </a:pPr>
              <a:t>13</a:t>
            </a:fld>
            <a:endParaRPr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704850"/>
            <a:ext cx="8229600" cy="581025"/>
          </a:xfrm>
        </p:spPr>
        <p:txBody>
          <a:bodyPr>
            <a:normAutofit/>
          </a:bodyPr>
          <a:lstStyle/>
          <a:p>
            <a:pPr eaLnBrk="1" fontAlgn="auto" hangingPunct="1">
              <a:spcAft>
                <a:spcPts val="0"/>
              </a:spcAft>
              <a:defRPr/>
            </a:pPr>
            <a:r>
              <a:rPr lang="ru-RU" sz="3200" b="1" dirty="0" smtClean="0">
                <a:solidFill>
                  <a:srgbClr val="C00000"/>
                </a:solidFill>
                <a:latin typeface="+mn-lt"/>
              </a:rPr>
              <a:t>Примеры</a:t>
            </a:r>
            <a:r>
              <a:rPr lang="ru-RU" sz="3200" b="1" i="1" dirty="0" smtClean="0">
                <a:solidFill>
                  <a:srgbClr val="C00000"/>
                </a:solidFill>
                <a:latin typeface="+mn-lt"/>
              </a:rPr>
              <a:t> </a:t>
            </a:r>
            <a:r>
              <a:rPr lang="ru-RU" sz="3200" b="1" dirty="0" smtClean="0">
                <a:solidFill>
                  <a:srgbClr val="C00000"/>
                </a:solidFill>
                <a:latin typeface="+mn-lt"/>
              </a:rPr>
              <a:t>формулировок цели:</a:t>
            </a:r>
            <a:endParaRPr lang="ru-RU" sz="3200" b="1" dirty="0">
              <a:solidFill>
                <a:srgbClr val="C00000"/>
              </a:solidFill>
              <a:latin typeface="+mn-lt"/>
            </a:endParaRPr>
          </a:p>
        </p:txBody>
      </p:sp>
      <p:sp>
        <p:nvSpPr>
          <p:cNvPr id="5" name="Содержимое 4"/>
          <p:cNvSpPr>
            <a:spLocks noGrp="1"/>
          </p:cNvSpPr>
          <p:nvPr>
            <p:ph idx="1"/>
          </p:nvPr>
        </p:nvSpPr>
        <p:spPr>
          <a:xfrm>
            <a:off x="457200" y="1357313"/>
            <a:ext cx="8229600" cy="5357812"/>
          </a:xfrm>
          <a:solidFill>
            <a:srgbClr val="FFFFCC"/>
          </a:solidFill>
        </p:spPr>
        <p:txBody>
          <a:bodyPr>
            <a:normAutofit fontScale="62500" lnSpcReduction="20000"/>
          </a:bodyPr>
          <a:lstStyle/>
          <a:p>
            <a:pPr marL="274320" indent="-274320" eaLnBrk="1" fontAlgn="auto" hangingPunct="1">
              <a:spcAft>
                <a:spcPts val="0"/>
              </a:spcAft>
              <a:buClr>
                <a:schemeClr val="accent3"/>
              </a:buClr>
              <a:buFont typeface="Wingdings 2"/>
              <a:buChar char=""/>
              <a:defRPr/>
            </a:pPr>
            <a:r>
              <a:rPr lang="ru-RU" i="1" dirty="0" smtClean="0"/>
              <a:t>Формирование нравственной и творческой личности через овладение русской народной манерой исполнения песенного репертуара.</a:t>
            </a:r>
          </a:p>
          <a:p>
            <a:pPr marL="274320" indent="-274320" eaLnBrk="1" fontAlgn="auto" hangingPunct="1">
              <a:spcAft>
                <a:spcPts val="0"/>
              </a:spcAft>
              <a:buClr>
                <a:schemeClr val="accent3"/>
              </a:buClr>
              <a:buFont typeface="Wingdings 2"/>
              <a:buChar char=""/>
              <a:defRPr/>
            </a:pPr>
            <a:r>
              <a:rPr lang="ru-RU" i="1" dirty="0" smtClean="0"/>
              <a:t>Формирование общей культуры личности, привитие обучаемым этических и нравственных норм поведения через знакомство с правилами этикета.</a:t>
            </a:r>
          </a:p>
          <a:p>
            <a:pPr marL="274320" indent="-274320" eaLnBrk="1" fontAlgn="auto" hangingPunct="1">
              <a:spcAft>
                <a:spcPts val="0"/>
              </a:spcAft>
              <a:buClr>
                <a:schemeClr val="accent3"/>
              </a:buClr>
              <a:buFont typeface="Wingdings 2"/>
              <a:buChar char=""/>
              <a:defRPr/>
            </a:pPr>
            <a:r>
              <a:rPr lang="ru-RU" i="1" dirty="0" smtClean="0"/>
              <a:t>Формирование высоких духовных качеств и эстетики поведения средствами вокального искусства.</a:t>
            </a:r>
          </a:p>
          <a:p>
            <a:pPr marL="274320" indent="-274320" eaLnBrk="1" fontAlgn="auto" hangingPunct="1">
              <a:spcAft>
                <a:spcPts val="0"/>
              </a:spcAft>
              <a:buClr>
                <a:schemeClr val="accent3"/>
              </a:buClr>
              <a:buFont typeface="Wingdings 2"/>
              <a:buChar char=""/>
              <a:defRPr/>
            </a:pPr>
            <a:r>
              <a:rPr lang="ru-RU" i="1" dirty="0" smtClean="0"/>
              <a:t>Формирование интереса к хоровой культуре у детей и подростков.</a:t>
            </a:r>
          </a:p>
          <a:p>
            <a:pPr marL="274320" indent="-274320" eaLnBrk="1" fontAlgn="auto" hangingPunct="1">
              <a:spcAft>
                <a:spcPts val="0"/>
              </a:spcAft>
              <a:buClr>
                <a:schemeClr val="accent3"/>
              </a:buClr>
              <a:buFont typeface="Wingdings 2"/>
              <a:buChar char=""/>
              <a:defRPr/>
            </a:pPr>
            <a:r>
              <a:rPr lang="ru-RU" i="1" dirty="0" smtClean="0"/>
              <a:t>Укрепление психического и физического здоровья детей через занятия мотоспортом.</a:t>
            </a:r>
          </a:p>
          <a:p>
            <a:pPr marL="274320" indent="-274320" eaLnBrk="1" fontAlgn="auto" hangingPunct="1">
              <a:spcAft>
                <a:spcPts val="0"/>
              </a:spcAft>
              <a:buClr>
                <a:schemeClr val="accent3"/>
              </a:buClr>
              <a:buFont typeface="Wingdings 2"/>
              <a:buChar char=""/>
              <a:defRPr/>
            </a:pPr>
            <a:r>
              <a:rPr lang="ru-RU" i="1" dirty="0" smtClean="0"/>
              <a:t>Формирование личности ребенка через расширение кругозора и изучение страноведения.</a:t>
            </a:r>
          </a:p>
          <a:p>
            <a:pPr marL="274320" indent="-274320" eaLnBrk="1" fontAlgn="auto" hangingPunct="1">
              <a:spcAft>
                <a:spcPts val="0"/>
              </a:spcAft>
              <a:buClr>
                <a:schemeClr val="accent3"/>
              </a:buClr>
              <a:buFont typeface="Wingdings 2"/>
              <a:buChar char=""/>
              <a:defRPr/>
            </a:pPr>
            <a:r>
              <a:rPr lang="ru-RU" i="1" dirty="0" smtClean="0"/>
              <a:t>Развитие мотивации ребенка к познанию и творчеству через его увлечение историческим краеведением, историей родного края.</a:t>
            </a:r>
          </a:p>
          <a:p>
            <a:pPr marL="274320" indent="-274320" eaLnBrk="1" fontAlgn="auto" hangingPunct="1">
              <a:spcAft>
                <a:spcPts val="0"/>
              </a:spcAft>
              <a:buClr>
                <a:schemeClr val="accent3"/>
              </a:buClr>
              <a:buFont typeface="Wingdings 2"/>
              <a:buChar char=""/>
              <a:defRPr/>
            </a:pPr>
            <a:r>
              <a:rPr lang="ru-RU" i="1" dirty="0" smtClean="0"/>
              <a:t>Обеспечение эмоционального благополучия ребенка через увлечение его к прикладным видам искусства.</a:t>
            </a:r>
          </a:p>
          <a:p>
            <a:pPr marL="274320" indent="-274320" eaLnBrk="1" fontAlgn="auto" hangingPunct="1">
              <a:spcAft>
                <a:spcPts val="0"/>
              </a:spcAft>
              <a:buClr>
                <a:schemeClr val="accent3"/>
              </a:buClr>
              <a:buFont typeface="Wingdings 2"/>
              <a:buChar char=""/>
              <a:defRPr/>
            </a:pPr>
            <a:r>
              <a:rPr lang="ru-RU" i="1" dirty="0" smtClean="0"/>
              <a:t>Приобщение обучающихся к общечеловеческим ценностям через занятия общественными науками.</a:t>
            </a:r>
          </a:p>
          <a:p>
            <a:pPr marL="274320" indent="-274320" eaLnBrk="1" fontAlgn="auto" hangingPunct="1">
              <a:spcAft>
                <a:spcPts val="0"/>
              </a:spcAft>
              <a:buClr>
                <a:schemeClr val="accent3"/>
              </a:buClr>
              <a:buFont typeface="Wingdings 2"/>
              <a:buChar char=""/>
              <a:defRPr/>
            </a:pPr>
            <a:r>
              <a:rPr lang="ru-RU" i="1" dirty="0" smtClean="0"/>
              <a:t>Профилактика асоциального поведения.</a:t>
            </a:r>
          </a:p>
          <a:p>
            <a:pPr marL="274320" indent="-274320" eaLnBrk="1" fontAlgn="auto" hangingPunct="1">
              <a:spcAft>
                <a:spcPts val="0"/>
              </a:spcAft>
              <a:buClr>
                <a:schemeClr val="accent3"/>
              </a:buClr>
              <a:buFont typeface="Wingdings 2"/>
              <a:buChar char=""/>
              <a:defRPr/>
            </a:pPr>
            <a:r>
              <a:rPr lang="ru-RU" i="1" dirty="0" smtClean="0"/>
              <a:t>Развитие личности ребенка, способного к творческому самовыражению через овладение основами хореографии.</a:t>
            </a:r>
          </a:p>
          <a:p>
            <a:pPr marL="274320" indent="-274320" eaLnBrk="1" fontAlgn="auto" hangingPunct="1">
              <a:spcAft>
                <a:spcPts val="0"/>
              </a:spcAft>
              <a:buClr>
                <a:schemeClr val="accent3"/>
              </a:buClr>
              <a:buFont typeface="Wingdings 2"/>
              <a:buChar char=""/>
              <a:defRPr/>
            </a:pPr>
            <a:r>
              <a:rPr lang="ru-RU" i="1" dirty="0" smtClean="0"/>
              <a:t>Реализация интересов детей и подростков в познании и техническом творчестве через занятия </a:t>
            </a:r>
            <a:r>
              <a:rPr lang="ru-RU" i="1" dirty="0" err="1" smtClean="0"/>
              <a:t>авиамоделированием</a:t>
            </a:r>
            <a:r>
              <a:rPr lang="ru-RU" i="1" dirty="0" smtClean="0"/>
              <a:t>.</a:t>
            </a:r>
          </a:p>
          <a:p>
            <a:pPr marL="274320" indent="-274320" eaLnBrk="1" fontAlgn="auto" hangingPunct="1">
              <a:spcAft>
                <a:spcPts val="0"/>
              </a:spcAft>
              <a:buClr>
                <a:schemeClr val="accent3"/>
              </a:buClr>
              <a:buFont typeface="Wingdings 2"/>
              <a:buChar char=""/>
              <a:defRPr/>
            </a:pPr>
            <a:endParaRPr lang="ru-RU" dirty="0"/>
          </a:p>
        </p:txBody>
      </p:sp>
      <p:sp>
        <p:nvSpPr>
          <p:cNvPr id="3" name="Номер слайда 2"/>
          <p:cNvSpPr>
            <a:spLocks noGrp="1"/>
          </p:cNvSpPr>
          <p:nvPr>
            <p:ph type="sldNum" sz="quarter" idx="12"/>
          </p:nvPr>
        </p:nvSpPr>
        <p:spPr/>
        <p:txBody>
          <a:bodyPr/>
          <a:lstStyle/>
          <a:p>
            <a:pPr>
              <a:defRPr/>
            </a:pPr>
            <a:fld id="{0FC2378D-38E9-4065-84D9-988DDD136ECA}" type="slidenum">
              <a:rPr lang="ru-RU"/>
              <a:pPr>
                <a:defRPr/>
              </a:pPr>
              <a:t>14</a:t>
            </a:fld>
            <a:endParaRPr lang="ru-R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28596" y="714356"/>
            <a:ext cx="8305800" cy="5582432"/>
          </a:xfrm>
        </p:spPr>
        <p:txBody>
          <a:bodyPr/>
          <a:lstStyle/>
          <a:p>
            <a:pPr eaLnBrk="1" fontAlgn="auto" hangingPunct="1">
              <a:spcAft>
                <a:spcPts val="0"/>
              </a:spcAft>
              <a:defRPr/>
            </a:pPr>
            <a:r>
              <a:rPr lang="ru-RU" sz="2700" b="1" dirty="0" smtClean="0"/>
              <a:t> </a:t>
            </a:r>
            <a:r>
              <a:rPr lang="ru-RU" sz="2700" b="1" dirty="0" smtClean="0">
                <a:solidFill>
                  <a:srgbClr val="C00000"/>
                </a:solidFill>
              </a:rPr>
              <a:t>ЗАДАЧИ</a:t>
            </a:r>
            <a:r>
              <a:rPr lang="ru-RU" sz="2700" b="1" i="1" dirty="0" smtClean="0">
                <a:solidFill>
                  <a:srgbClr val="C00000"/>
                </a:solidFill>
              </a:rPr>
              <a:t> дополнительной общеобразовательной программы</a:t>
            </a:r>
            <a:r>
              <a:rPr lang="ru-RU" sz="2700" dirty="0" smtClean="0">
                <a:solidFill>
                  <a:srgbClr val="C00000"/>
                </a:solidFill>
              </a:rPr>
              <a:t/>
            </a:r>
            <a:br>
              <a:rPr lang="ru-RU" sz="2700" dirty="0" smtClean="0">
                <a:solidFill>
                  <a:srgbClr val="C00000"/>
                </a:solidFill>
              </a:rPr>
            </a:br>
            <a:r>
              <a:rPr lang="ru-RU" sz="2700" dirty="0" smtClean="0"/>
              <a:t/>
            </a:r>
            <a:br>
              <a:rPr lang="ru-RU" sz="2700" dirty="0" smtClean="0"/>
            </a:br>
            <a:r>
              <a:rPr lang="ru-RU" sz="2700" dirty="0" smtClean="0"/>
              <a:t/>
            </a:r>
            <a:br>
              <a:rPr lang="ru-RU" sz="2700" dirty="0" smtClean="0"/>
            </a:br>
            <a:r>
              <a:rPr lang="ru-RU" sz="2700" b="1" i="1" dirty="0" smtClean="0">
                <a:solidFill>
                  <a:srgbClr val="0070C0"/>
                </a:solidFill>
              </a:rPr>
              <a:t>«ЗАДАЧА»- это то, что требует выполнения, разрешения.</a:t>
            </a:r>
            <a:br>
              <a:rPr lang="ru-RU" sz="2700" b="1" i="1" dirty="0" smtClean="0">
                <a:solidFill>
                  <a:srgbClr val="0070C0"/>
                </a:solidFill>
              </a:rPr>
            </a:br>
            <a:r>
              <a:rPr lang="ru-RU" sz="2700" b="1" i="1" dirty="0" smtClean="0">
                <a:solidFill>
                  <a:srgbClr val="0070C0"/>
                </a:solidFill>
              </a:rPr>
              <a:t>(С.И. Ожегов. Словарь русского языка).</a:t>
            </a:r>
            <a:r>
              <a:rPr lang="ru-RU" sz="2700" dirty="0" smtClean="0"/>
              <a:t/>
            </a:r>
            <a:br>
              <a:rPr lang="ru-RU" sz="2700" dirty="0" smtClean="0"/>
            </a:br>
            <a:r>
              <a:rPr lang="ru-RU" sz="2700" dirty="0" smtClean="0"/>
              <a:t/>
            </a:r>
            <a:br>
              <a:rPr lang="ru-RU" sz="2700" dirty="0" smtClean="0"/>
            </a:br>
            <a:r>
              <a:rPr lang="ru-RU" sz="2700" dirty="0" smtClean="0"/>
              <a:t/>
            </a:r>
            <a:br>
              <a:rPr lang="ru-RU" sz="2700" dirty="0" smtClean="0"/>
            </a:br>
            <a:r>
              <a:rPr lang="ru-RU" sz="2700" dirty="0" smtClean="0"/>
              <a:t> </a:t>
            </a:r>
            <a:r>
              <a:rPr lang="ru-RU" sz="2700" dirty="0" smtClean="0">
                <a:solidFill>
                  <a:srgbClr val="C00000"/>
                </a:solidFill>
              </a:rPr>
              <a:t>Задача </a:t>
            </a:r>
            <a:r>
              <a:rPr lang="ru-RU" sz="2700" dirty="0" smtClean="0"/>
              <a:t>- поэтапный способ достижения цели, т.е. тактика педагогических действий.</a:t>
            </a:r>
            <a:r>
              <a:rPr lang="ru-RU" dirty="0" smtClean="0"/>
              <a:t/>
            </a:r>
            <a:br>
              <a:rPr lang="ru-RU" dirty="0" smtClean="0"/>
            </a:br>
            <a:r>
              <a:rPr lang="ru-RU" dirty="0" smtClean="0"/>
              <a:t>  </a:t>
            </a:r>
            <a:endParaRPr lang="ru-RU" dirty="0"/>
          </a:p>
        </p:txBody>
      </p:sp>
      <p:sp>
        <p:nvSpPr>
          <p:cNvPr id="4" name="Номер слайда 3"/>
          <p:cNvSpPr>
            <a:spLocks noGrp="1"/>
          </p:cNvSpPr>
          <p:nvPr>
            <p:ph type="sldNum" sz="quarter" idx="12"/>
          </p:nvPr>
        </p:nvSpPr>
        <p:spPr/>
        <p:txBody>
          <a:bodyPr/>
          <a:lstStyle/>
          <a:p>
            <a:pPr>
              <a:defRPr/>
            </a:pPr>
            <a:fld id="{8261E349-3EB5-4FD8-8710-4811B4ACC017}" type="slidenum">
              <a:rPr lang="ru-RU"/>
              <a:pPr>
                <a:defRPr/>
              </a:pPr>
              <a:t>15</a:t>
            </a:fld>
            <a:endParaRPr 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4"/>
          <p:cNvSpPr>
            <a:spLocks noGrp="1"/>
          </p:cNvSpPr>
          <p:nvPr>
            <p:ph type="title"/>
          </p:nvPr>
        </p:nvSpPr>
        <p:spPr>
          <a:xfrm>
            <a:off x="457200" y="704850"/>
            <a:ext cx="8229600" cy="438150"/>
          </a:xfrm>
        </p:spPr>
        <p:txBody>
          <a:bodyPr/>
          <a:lstStyle/>
          <a:p>
            <a:pPr eaLnBrk="1" hangingPunct="1"/>
            <a:r>
              <a:rPr lang="ru-RU" sz="2800" b="1" smtClean="0">
                <a:solidFill>
                  <a:srgbClr val="C00000"/>
                </a:solidFill>
              </a:rPr>
              <a:t>Задачи должны соответствовать цели и быть:</a:t>
            </a:r>
          </a:p>
        </p:txBody>
      </p:sp>
      <p:sp>
        <p:nvSpPr>
          <p:cNvPr id="20483" name="Содержимое 5"/>
          <p:cNvSpPr>
            <a:spLocks noGrp="1"/>
          </p:cNvSpPr>
          <p:nvPr>
            <p:ph idx="1"/>
          </p:nvPr>
        </p:nvSpPr>
        <p:spPr>
          <a:xfrm>
            <a:off x="457200" y="1285875"/>
            <a:ext cx="8229600" cy="5429250"/>
          </a:xfrm>
          <a:solidFill>
            <a:srgbClr val="FFFFCC"/>
          </a:solidFill>
        </p:spPr>
        <p:txBody>
          <a:bodyPr/>
          <a:lstStyle/>
          <a:p>
            <a:pPr eaLnBrk="1" hangingPunct="1"/>
            <a:r>
              <a:rPr lang="ru-RU" sz="2200" b="1" smtClean="0">
                <a:solidFill>
                  <a:srgbClr val="C00000"/>
                </a:solidFill>
              </a:rPr>
              <a:t>Обучающими,</a:t>
            </a:r>
            <a:r>
              <a:rPr lang="ru-RU" sz="2200" smtClean="0"/>
              <a:t> то есть отвечать на вопрос что нужно сделать, чтобы учащийся узнал, разобрался, получил представления, овладел. </a:t>
            </a:r>
          </a:p>
          <a:p>
            <a:pPr eaLnBrk="1" hangingPunct="1"/>
            <a:r>
              <a:rPr lang="ru-RU" sz="2200" b="1" smtClean="0">
                <a:solidFill>
                  <a:srgbClr val="C00000"/>
                </a:solidFill>
              </a:rPr>
              <a:t>Развивающими</a:t>
            </a:r>
            <a:r>
              <a:rPr lang="ru-RU" sz="2200" b="1" smtClean="0"/>
              <a:t>,</a:t>
            </a:r>
            <a:r>
              <a:rPr lang="ru-RU" sz="2200" smtClean="0"/>
              <a:t> то есть быть связанными с развитием творческих способностей, возможностей, внимания, памяти, мышления, воображения, речи, волевых качеств и т.д. и указывать на развитие ключевых компетентностей, на которые будет делаться упор при обучении.</a:t>
            </a:r>
          </a:p>
          <a:p>
            <a:pPr eaLnBrk="1" hangingPunct="1"/>
            <a:r>
              <a:rPr lang="ru-RU" sz="2200" b="1" smtClean="0">
                <a:solidFill>
                  <a:srgbClr val="C00000"/>
                </a:solidFill>
              </a:rPr>
              <a:t>Воспитательными,</a:t>
            </a:r>
            <a:r>
              <a:rPr lang="ru-RU" sz="2200" smtClean="0">
                <a:solidFill>
                  <a:srgbClr val="C00000"/>
                </a:solidFill>
              </a:rPr>
              <a:t> </a:t>
            </a:r>
            <a:r>
              <a:rPr lang="ru-RU" sz="2200" smtClean="0"/>
              <a:t>то есть отвечать на вопрос, какие ценностные ориентиры, отношения, личностные качества будут сформированы у обучающихся.</a:t>
            </a:r>
          </a:p>
          <a:p>
            <a:pPr eaLnBrk="1" hangingPunct="1"/>
            <a:r>
              <a:rPr lang="ru-RU" sz="2200" smtClean="0"/>
              <a:t>Задачи должны быть логично согласованы с целью и пошагово демонстрировать её достижение.</a:t>
            </a:r>
          </a:p>
          <a:p>
            <a:pPr eaLnBrk="1" hangingPunct="1"/>
            <a:endParaRPr lang="ru-RU" smtClean="0"/>
          </a:p>
        </p:txBody>
      </p:sp>
      <p:sp>
        <p:nvSpPr>
          <p:cNvPr id="3" name="Номер слайда 2"/>
          <p:cNvSpPr>
            <a:spLocks noGrp="1"/>
          </p:cNvSpPr>
          <p:nvPr>
            <p:ph type="sldNum" sz="quarter" idx="12"/>
          </p:nvPr>
        </p:nvSpPr>
        <p:spPr/>
        <p:txBody>
          <a:bodyPr/>
          <a:lstStyle/>
          <a:p>
            <a:pPr>
              <a:defRPr/>
            </a:pPr>
            <a:fld id="{10AB60E4-9D3E-4027-885E-2A415A04D4B7}" type="slidenum">
              <a:rPr lang="ru-RU"/>
              <a:pPr>
                <a:defRPr/>
              </a:pPr>
              <a:t>16</a:t>
            </a:fld>
            <a:endParaRPr lang="ru-R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457200" y="704088"/>
            <a:ext cx="8305800" cy="5796746"/>
          </a:xfrm>
          <a:solidFill>
            <a:srgbClr val="FFFFCC"/>
          </a:solidFill>
        </p:spPr>
        <p:txBody>
          <a:bodyPr>
            <a:normAutofit fontScale="90000"/>
          </a:bodyPr>
          <a:lstStyle/>
          <a:p>
            <a:pPr eaLnBrk="1" fontAlgn="auto" hangingPunct="1">
              <a:spcAft>
                <a:spcPts val="0"/>
              </a:spcAft>
              <a:defRPr/>
            </a:pPr>
            <a:r>
              <a:rPr lang="ru-RU" sz="2700" b="1" dirty="0" smtClean="0">
                <a:solidFill>
                  <a:srgbClr val="C00000"/>
                </a:solidFill>
              </a:rPr>
              <a:t>ПРИМЕР перечня ГЛАГОЛОВ для формулирования задач:</a:t>
            </a:r>
            <a:br>
              <a:rPr lang="ru-RU" sz="2700" b="1" dirty="0" smtClean="0">
                <a:solidFill>
                  <a:srgbClr val="C00000"/>
                </a:solidFill>
              </a:rPr>
            </a:br>
            <a:r>
              <a:rPr lang="ru-RU" sz="2700" b="1" dirty="0" smtClean="0">
                <a:solidFill>
                  <a:srgbClr val="C00000"/>
                </a:solidFill>
              </a:rPr>
              <a:t> </a:t>
            </a:r>
            <a:r>
              <a:rPr lang="ru-RU" sz="2700" i="1" dirty="0" smtClean="0"/>
              <a:t>познакомить,</a:t>
            </a:r>
            <a:br>
              <a:rPr lang="ru-RU" sz="2700" i="1" dirty="0" smtClean="0"/>
            </a:br>
            <a:r>
              <a:rPr lang="ru-RU" sz="2700" i="1" dirty="0" smtClean="0"/>
              <a:t> обучить,</a:t>
            </a:r>
            <a:br>
              <a:rPr lang="ru-RU" sz="2700" i="1" dirty="0" smtClean="0"/>
            </a:br>
            <a:r>
              <a:rPr lang="ru-RU" sz="2700" i="1" dirty="0" smtClean="0"/>
              <a:t> способствовать,</a:t>
            </a:r>
            <a:r>
              <a:rPr lang="ru-RU" sz="2700" dirty="0" smtClean="0"/>
              <a:t/>
            </a:r>
            <a:br>
              <a:rPr lang="ru-RU" sz="2700" dirty="0" smtClean="0"/>
            </a:br>
            <a:r>
              <a:rPr lang="ru-RU" sz="2700" dirty="0" smtClean="0"/>
              <a:t> </a:t>
            </a:r>
            <a:r>
              <a:rPr lang="ru-RU" sz="2700" i="1" dirty="0" smtClean="0"/>
              <a:t>сформировать,</a:t>
            </a:r>
            <a:r>
              <a:rPr lang="ru-RU" sz="2700" dirty="0" smtClean="0"/>
              <a:t/>
            </a:r>
            <a:br>
              <a:rPr lang="ru-RU" sz="2700" dirty="0" smtClean="0"/>
            </a:br>
            <a:r>
              <a:rPr lang="ru-RU" sz="2700" dirty="0" smtClean="0"/>
              <a:t> </a:t>
            </a:r>
            <a:r>
              <a:rPr lang="ru-RU" sz="2700" i="1" dirty="0" smtClean="0"/>
              <a:t>обеспечить,</a:t>
            </a:r>
            <a:r>
              <a:rPr lang="ru-RU" sz="2700" dirty="0" smtClean="0"/>
              <a:t/>
            </a:r>
            <a:br>
              <a:rPr lang="ru-RU" sz="2700" dirty="0" smtClean="0"/>
            </a:br>
            <a:r>
              <a:rPr lang="ru-RU" sz="2700" dirty="0" smtClean="0"/>
              <a:t> </a:t>
            </a:r>
            <a:r>
              <a:rPr lang="ru-RU" sz="2700" i="1" dirty="0" smtClean="0">
                <a:solidFill>
                  <a:srgbClr val="C00000"/>
                </a:solidFill>
              </a:rPr>
              <a:t>развивать</a:t>
            </a:r>
            <a:r>
              <a:rPr lang="ru-RU" sz="2700" i="1" dirty="0" smtClean="0"/>
              <a:t>, </a:t>
            </a:r>
            <a:r>
              <a:rPr lang="ru-RU" sz="2700" b="1" i="1" dirty="0" smtClean="0">
                <a:solidFill>
                  <a:srgbClr val="0070C0"/>
                </a:solidFill>
              </a:rPr>
              <a:t>РАЗВИТИЕ </a:t>
            </a:r>
            <a:r>
              <a:rPr lang="ru-RU" sz="2700" i="1" dirty="0" smtClean="0">
                <a:solidFill>
                  <a:srgbClr val="0070C0"/>
                </a:solidFill>
              </a:rPr>
              <a:t>(двоякий процесс)</a:t>
            </a:r>
            <a:r>
              <a:rPr lang="ru-RU" sz="2700" dirty="0" smtClean="0"/>
              <a:t/>
            </a:r>
            <a:br>
              <a:rPr lang="ru-RU" sz="2700" dirty="0" smtClean="0"/>
            </a:br>
            <a:r>
              <a:rPr lang="ru-RU" sz="2700" dirty="0" smtClean="0"/>
              <a:t> </a:t>
            </a:r>
            <a:r>
              <a:rPr lang="ru-RU" sz="2700" i="1" dirty="0" smtClean="0"/>
              <a:t>приобщать,</a:t>
            </a:r>
            <a:r>
              <a:rPr lang="ru-RU" sz="2700" dirty="0" smtClean="0"/>
              <a:t/>
            </a:r>
            <a:br>
              <a:rPr lang="ru-RU" sz="2700" dirty="0" smtClean="0"/>
            </a:br>
            <a:r>
              <a:rPr lang="ru-RU" sz="2700" dirty="0" smtClean="0"/>
              <a:t> </a:t>
            </a:r>
            <a:r>
              <a:rPr lang="ru-RU" sz="2700" i="1" dirty="0" smtClean="0"/>
              <a:t>предоставить возможность,</a:t>
            </a:r>
            <a:r>
              <a:rPr lang="ru-RU" sz="2700" dirty="0" smtClean="0"/>
              <a:t/>
            </a:r>
            <a:br>
              <a:rPr lang="ru-RU" sz="2700" dirty="0" smtClean="0"/>
            </a:br>
            <a:r>
              <a:rPr lang="ru-RU" sz="2700" dirty="0" smtClean="0"/>
              <a:t> </a:t>
            </a:r>
            <a:r>
              <a:rPr lang="ru-RU" sz="2700" i="1" dirty="0" smtClean="0"/>
              <a:t>поддержать,</a:t>
            </a:r>
            <a:r>
              <a:rPr lang="ru-RU" sz="2700" dirty="0" smtClean="0"/>
              <a:t/>
            </a:r>
            <a:br>
              <a:rPr lang="ru-RU" sz="2700" dirty="0" smtClean="0"/>
            </a:br>
            <a:r>
              <a:rPr lang="ru-RU" sz="2700" dirty="0" smtClean="0"/>
              <a:t> </a:t>
            </a:r>
            <a:r>
              <a:rPr lang="ru-RU" sz="2700" i="1" dirty="0" smtClean="0">
                <a:solidFill>
                  <a:srgbClr val="C00000"/>
                </a:solidFill>
              </a:rPr>
              <a:t>воспитывать</a:t>
            </a:r>
            <a:r>
              <a:rPr lang="ru-RU" sz="2700" i="1" dirty="0" smtClean="0"/>
              <a:t>, </a:t>
            </a:r>
            <a:r>
              <a:rPr lang="ru-RU" sz="2700" b="1" i="1" dirty="0" smtClean="0">
                <a:solidFill>
                  <a:srgbClr val="0070C0"/>
                </a:solidFill>
              </a:rPr>
              <a:t>ВОСПИТАНИЕ </a:t>
            </a:r>
            <a:r>
              <a:rPr lang="ru-RU" sz="2700" i="1" dirty="0" smtClean="0">
                <a:solidFill>
                  <a:srgbClr val="0070C0"/>
                </a:solidFill>
              </a:rPr>
              <a:t>(двоякий процесс)</a:t>
            </a:r>
            <a:r>
              <a:rPr lang="ru-RU" sz="2700" dirty="0" smtClean="0"/>
              <a:t/>
            </a:r>
            <a:br>
              <a:rPr lang="ru-RU" sz="2700" dirty="0" smtClean="0"/>
            </a:br>
            <a:r>
              <a:rPr lang="ru-RU" sz="2700" dirty="0" smtClean="0"/>
              <a:t> </a:t>
            </a:r>
            <a:r>
              <a:rPr lang="ru-RU" sz="2700" i="1" dirty="0" smtClean="0"/>
              <a:t>расширить,</a:t>
            </a:r>
            <a:r>
              <a:rPr lang="ru-RU" sz="2700" dirty="0" smtClean="0"/>
              <a:t/>
            </a:r>
            <a:br>
              <a:rPr lang="ru-RU" sz="2700" dirty="0" smtClean="0"/>
            </a:br>
            <a:r>
              <a:rPr lang="ru-RU" sz="2700" dirty="0" smtClean="0"/>
              <a:t> </a:t>
            </a:r>
            <a:r>
              <a:rPr lang="ru-RU" sz="2700" i="1" dirty="0" smtClean="0"/>
              <a:t>углубить и т.д.</a:t>
            </a:r>
            <a:r>
              <a:rPr lang="ru-RU" dirty="0" smtClean="0"/>
              <a:t/>
            </a:r>
            <a:br>
              <a:rPr lang="ru-RU" dirty="0" smtClean="0"/>
            </a:br>
            <a:endParaRPr lang="ru-RU" dirty="0"/>
          </a:p>
        </p:txBody>
      </p:sp>
      <p:sp>
        <p:nvSpPr>
          <p:cNvPr id="4" name="Номер слайда 3"/>
          <p:cNvSpPr>
            <a:spLocks noGrp="1"/>
          </p:cNvSpPr>
          <p:nvPr>
            <p:ph type="sldNum" sz="quarter" idx="12"/>
          </p:nvPr>
        </p:nvSpPr>
        <p:spPr/>
        <p:txBody>
          <a:bodyPr/>
          <a:lstStyle/>
          <a:p>
            <a:pPr>
              <a:defRPr/>
            </a:pPr>
            <a:fld id="{4F694422-72FB-42AA-B6BB-2845B4B4B00C}" type="slidenum">
              <a:rPr lang="ru-RU"/>
              <a:pPr>
                <a:defRPr/>
              </a:pPr>
              <a:t>17</a:t>
            </a:fld>
            <a:endParaRPr lang="ru-R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pPr algn="ctr"/>
            <a:r>
              <a:rPr lang="ru-RU" sz="3200" b="1" dirty="0" smtClean="0">
                <a:solidFill>
                  <a:srgbClr val="C00000"/>
                </a:solidFill>
              </a:rPr>
              <a:t>Цели-задачи и возраст учащихся</a:t>
            </a:r>
            <a:endParaRPr lang="ru-RU" b="1" dirty="0">
              <a:solidFill>
                <a:srgbClr val="C00000"/>
              </a:solidFill>
            </a:endParaRPr>
          </a:p>
        </p:txBody>
      </p:sp>
      <p:sp>
        <p:nvSpPr>
          <p:cNvPr id="5" name="Содержимое 4"/>
          <p:cNvSpPr>
            <a:spLocks noGrp="1"/>
          </p:cNvSpPr>
          <p:nvPr>
            <p:ph idx="1"/>
          </p:nvPr>
        </p:nvSpPr>
        <p:spPr>
          <a:xfrm>
            <a:off x="428596" y="2643182"/>
            <a:ext cx="8229600" cy="1993903"/>
          </a:xfrm>
        </p:spPr>
        <p:txBody>
          <a:bodyPr/>
          <a:lstStyle/>
          <a:p>
            <a:r>
              <a:rPr lang="ru-RU" sz="2800" dirty="0" smtClean="0"/>
              <a:t>При </a:t>
            </a:r>
            <a:r>
              <a:rPr lang="ru-RU" sz="2800" dirty="0" err="1" smtClean="0"/>
              <a:t>целеполагании</a:t>
            </a:r>
            <a:r>
              <a:rPr lang="ru-RU" sz="2800" dirty="0" smtClean="0"/>
              <a:t> важно учитывать возраст учащихся и подбирать формулировки, исходя из актуального развития учащихся</a:t>
            </a:r>
            <a:endParaRPr lang="ru-RU" dirty="0"/>
          </a:p>
        </p:txBody>
      </p:sp>
      <p:sp>
        <p:nvSpPr>
          <p:cNvPr id="3" name="Номер слайда 2"/>
          <p:cNvSpPr>
            <a:spLocks noGrp="1"/>
          </p:cNvSpPr>
          <p:nvPr>
            <p:ph type="sldNum" sz="quarter" idx="12"/>
          </p:nvPr>
        </p:nvSpPr>
        <p:spPr/>
        <p:txBody>
          <a:bodyPr/>
          <a:lstStyle/>
          <a:p>
            <a:pPr>
              <a:defRPr/>
            </a:pPr>
            <a:fld id="{D36FF8C1-9F91-4761-8744-688A4F4E4F97}" type="slidenum">
              <a:rPr lang="ru-RU" smtClean="0"/>
              <a:pPr>
                <a:defRPr/>
              </a:pPr>
              <a:t>18</a:t>
            </a:fld>
            <a:endParaRPr lang="ru-R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5939622"/>
          </a:xfrm>
        </p:spPr>
        <p:txBody>
          <a:bodyPr>
            <a:normAutofit fontScale="90000"/>
          </a:bodyPr>
          <a:lstStyle/>
          <a:p>
            <a:r>
              <a:rPr lang="ru-RU" sz="3600" dirty="0" smtClean="0"/>
              <a:t>Цели-задачи и возраст учащихся</a:t>
            </a:r>
            <a:br>
              <a:rPr lang="ru-RU" sz="3600" dirty="0" smtClean="0"/>
            </a:br>
            <a:r>
              <a:rPr lang="ru-RU" sz="3600" dirty="0" smtClean="0"/>
              <a:t>При </a:t>
            </a:r>
            <a:r>
              <a:rPr lang="ru-RU" sz="3600" dirty="0" err="1" smtClean="0"/>
              <a:t>целеполагании</a:t>
            </a:r>
            <a:r>
              <a:rPr lang="ru-RU" sz="3600" dirty="0" smtClean="0"/>
              <a:t> важно учитывать возраст учащихся и подбирать формулировки, исходя из актуального развития учащихся</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r>
              <a:rPr lang="ru-RU" sz="3600" dirty="0" smtClean="0"/>
              <a:t/>
            </a:r>
            <a:br>
              <a:rPr lang="ru-RU" sz="3600" dirty="0" smtClean="0"/>
            </a:br>
            <a:endParaRPr lang="ru-RU" sz="3600" dirty="0"/>
          </a:p>
        </p:txBody>
      </p:sp>
      <p:sp>
        <p:nvSpPr>
          <p:cNvPr id="3" name="Номер слайда 2"/>
          <p:cNvSpPr>
            <a:spLocks noGrp="1"/>
          </p:cNvSpPr>
          <p:nvPr>
            <p:ph type="sldNum" sz="quarter" idx="12"/>
          </p:nvPr>
        </p:nvSpPr>
        <p:spPr/>
        <p:txBody>
          <a:bodyPr/>
          <a:lstStyle/>
          <a:p>
            <a:pPr>
              <a:defRPr/>
            </a:pPr>
            <a:fld id="{D36FF8C1-9F91-4761-8744-688A4F4E4F97}" type="slidenum">
              <a:rPr lang="ru-RU" smtClean="0"/>
              <a:pPr>
                <a:defRPr/>
              </a:pPr>
              <a:t>19</a:t>
            </a:fld>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Заголовок 1"/>
          <p:cNvSpPr>
            <a:spLocks noGrp="1"/>
          </p:cNvSpPr>
          <p:nvPr>
            <p:ph type="title"/>
          </p:nvPr>
        </p:nvSpPr>
        <p:spPr>
          <a:xfrm>
            <a:off x="457200" y="704850"/>
            <a:ext cx="8229600" cy="1295400"/>
          </a:xfrm>
        </p:spPr>
        <p:txBody>
          <a:bodyPr/>
          <a:lstStyle/>
          <a:p>
            <a:pPr eaLnBrk="1" hangingPunct="1"/>
            <a:r>
              <a:rPr lang="ru-RU" sz="3200" b="1" i="1" smtClean="0">
                <a:solidFill>
                  <a:srgbClr val="C00000"/>
                </a:solidFill>
              </a:rPr>
              <a:t>Направленности  дополнительных общеобразовательных общеразвивающих программ</a:t>
            </a:r>
          </a:p>
        </p:txBody>
      </p:sp>
      <p:sp>
        <p:nvSpPr>
          <p:cNvPr id="6147" name="Содержимое 2"/>
          <p:cNvSpPr>
            <a:spLocks noGrp="1"/>
          </p:cNvSpPr>
          <p:nvPr>
            <p:ph idx="1"/>
          </p:nvPr>
        </p:nvSpPr>
        <p:spPr>
          <a:xfrm>
            <a:off x="457200" y="2571750"/>
            <a:ext cx="8229600" cy="3752850"/>
          </a:xfrm>
        </p:spPr>
        <p:txBody>
          <a:bodyPr/>
          <a:lstStyle/>
          <a:p>
            <a:pPr marL="514350" indent="-514350" eaLnBrk="1" hangingPunct="1">
              <a:buFont typeface="Calibri" pitchFamily="34" charset="0"/>
              <a:buAutoNum type="arabicParenR"/>
            </a:pPr>
            <a:r>
              <a:rPr lang="ru-RU" sz="3200" smtClean="0">
                <a:solidFill>
                  <a:schemeClr val="tx2"/>
                </a:solidFill>
              </a:rPr>
              <a:t>техническая, </a:t>
            </a:r>
          </a:p>
          <a:p>
            <a:pPr marL="514350" indent="-514350" eaLnBrk="1" hangingPunct="1">
              <a:buFont typeface="Calibri" pitchFamily="34" charset="0"/>
              <a:buAutoNum type="arabicParenR"/>
            </a:pPr>
            <a:r>
              <a:rPr lang="ru-RU" sz="3200" smtClean="0">
                <a:solidFill>
                  <a:schemeClr val="tx2"/>
                </a:solidFill>
              </a:rPr>
              <a:t>естественнонаучная, </a:t>
            </a:r>
          </a:p>
          <a:p>
            <a:pPr marL="514350" indent="-514350" eaLnBrk="1" hangingPunct="1">
              <a:buFont typeface="Calibri" pitchFamily="34" charset="0"/>
              <a:buAutoNum type="arabicParenR"/>
            </a:pPr>
            <a:r>
              <a:rPr lang="ru-RU" sz="3200" smtClean="0">
                <a:solidFill>
                  <a:schemeClr val="tx2"/>
                </a:solidFill>
              </a:rPr>
              <a:t>физкультурно-спортивная, </a:t>
            </a:r>
          </a:p>
          <a:p>
            <a:pPr marL="514350" indent="-514350" eaLnBrk="1" hangingPunct="1">
              <a:buFont typeface="Calibri" pitchFamily="34" charset="0"/>
              <a:buAutoNum type="arabicParenR"/>
            </a:pPr>
            <a:r>
              <a:rPr lang="ru-RU" sz="3200" smtClean="0">
                <a:solidFill>
                  <a:schemeClr val="tx2"/>
                </a:solidFill>
              </a:rPr>
              <a:t>художественная, </a:t>
            </a:r>
          </a:p>
          <a:p>
            <a:pPr marL="514350" indent="-514350" eaLnBrk="1" hangingPunct="1">
              <a:buFont typeface="Calibri" pitchFamily="34" charset="0"/>
              <a:buAutoNum type="arabicParenR"/>
            </a:pPr>
            <a:r>
              <a:rPr lang="ru-RU" sz="3200" smtClean="0">
                <a:solidFill>
                  <a:schemeClr val="tx2"/>
                </a:solidFill>
              </a:rPr>
              <a:t>туристско-краеведческая, </a:t>
            </a:r>
          </a:p>
          <a:p>
            <a:pPr marL="514350" indent="-514350" eaLnBrk="1" hangingPunct="1">
              <a:buFont typeface="Calibri" pitchFamily="34" charset="0"/>
              <a:buAutoNum type="arabicParenR"/>
            </a:pPr>
            <a:r>
              <a:rPr lang="ru-RU" sz="3200" smtClean="0">
                <a:solidFill>
                  <a:schemeClr val="tx2"/>
                </a:solidFill>
              </a:rPr>
              <a:t>социально-педагогическая</a:t>
            </a:r>
          </a:p>
        </p:txBody>
      </p:sp>
      <p:sp>
        <p:nvSpPr>
          <p:cNvPr id="4" name="Номер слайда 3"/>
          <p:cNvSpPr>
            <a:spLocks noGrp="1"/>
          </p:cNvSpPr>
          <p:nvPr>
            <p:ph type="sldNum" sz="quarter" idx="12"/>
          </p:nvPr>
        </p:nvSpPr>
        <p:spPr/>
        <p:txBody>
          <a:bodyPr>
            <a:normAutofit/>
          </a:bodyPr>
          <a:lstStyle/>
          <a:p>
            <a:pPr>
              <a:defRPr/>
            </a:pPr>
            <a:fld id="{9F6D489D-8460-413F-BFFE-5299DA77D89E}" type="slidenum">
              <a:rPr lang="ru-RU"/>
              <a:pPr>
                <a:defRPr/>
              </a:pPr>
              <a:t>2</a:t>
            </a:fld>
            <a:endParaRPr lang="ru-R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000100" y="1000108"/>
            <a:ext cx="7358114" cy="847742"/>
          </a:xfrm>
          <a:noFill/>
        </p:spPr>
        <p:txBody>
          <a:bodyPr/>
          <a:lstStyle/>
          <a:p>
            <a:pPr algn="ctr"/>
            <a:r>
              <a:rPr lang="ru-RU" sz="3600" b="1" dirty="0" smtClean="0">
                <a:solidFill>
                  <a:srgbClr val="C00000"/>
                </a:solidFill>
              </a:rPr>
              <a:t>Педагогическая целесообразность</a:t>
            </a:r>
            <a:endParaRPr lang="ru-RU" sz="3600" b="1" dirty="0">
              <a:solidFill>
                <a:srgbClr val="C00000"/>
              </a:solidFill>
            </a:endParaRPr>
          </a:p>
        </p:txBody>
      </p:sp>
      <p:sp>
        <p:nvSpPr>
          <p:cNvPr id="5" name="Содержимое 4"/>
          <p:cNvSpPr>
            <a:spLocks noGrp="1"/>
          </p:cNvSpPr>
          <p:nvPr>
            <p:ph idx="1"/>
          </p:nvPr>
        </p:nvSpPr>
        <p:spPr>
          <a:xfrm>
            <a:off x="428596" y="2143116"/>
            <a:ext cx="8229600" cy="4389437"/>
          </a:xfrm>
        </p:spPr>
        <p:txBody>
          <a:bodyPr/>
          <a:lstStyle/>
          <a:p>
            <a:r>
              <a:rPr lang="ru-RU" sz="2400" b="1" dirty="0" smtClean="0">
                <a:solidFill>
                  <a:srgbClr val="0070C0"/>
                </a:solidFill>
              </a:rPr>
              <a:t>Соответствие предлагаемой деятельности возрастным либо индивидуальным особенностям детей</a:t>
            </a:r>
            <a:r>
              <a:rPr lang="ru-RU" sz="2400" dirty="0" smtClean="0">
                <a:solidFill>
                  <a:srgbClr val="0070C0"/>
                </a:solidFill>
              </a:rPr>
              <a:t> </a:t>
            </a:r>
          </a:p>
          <a:p>
            <a:r>
              <a:rPr lang="ru-RU" dirty="0" smtClean="0"/>
              <a:t/>
            </a:r>
            <a:br>
              <a:rPr lang="ru-RU" dirty="0" smtClean="0"/>
            </a:br>
            <a:r>
              <a:rPr lang="ru-RU" sz="2000" dirty="0" smtClean="0"/>
              <a:t>Кратко поясняется, почему именно предлагаемые в программе средства наиболее действенны для тех детей, на которых она рассчитана. Какие изменения произойдут в детях, если их включить в предлагаемые виды деятельности, если они усвоят предлагаемое содержание, если их работа будет организована в предлагаемых формах.</a:t>
            </a:r>
          </a:p>
          <a:p>
            <a:endParaRPr lang="ru-RU" dirty="0"/>
          </a:p>
        </p:txBody>
      </p:sp>
      <p:sp>
        <p:nvSpPr>
          <p:cNvPr id="3" name="Номер слайда 2"/>
          <p:cNvSpPr>
            <a:spLocks noGrp="1"/>
          </p:cNvSpPr>
          <p:nvPr>
            <p:ph type="sldNum" sz="quarter" idx="12"/>
          </p:nvPr>
        </p:nvSpPr>
        <p:spPr/>
        <p:txBody>
          <a:bodyPr/>
          <a:lstStyle/>
          <a:p>
            <a:pPr>
              <a:defRPr/>
            </a:pPr>
            <a:fld id="{D36FF8C1-9F91-4761-8744-688A4F4E4F97}" type="slidenum">
              <a:rPr lang="ru-RU" smtClean="0"/>
              <a:pPr>
                <a:defRPr/>
              </a:pPr>
              <a:t>20</a:t>
            </a:fld>
            <a:endParaRPr lang="ru-RU"/>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50000">
              <a:schemeClr val="accent1">
                <a:shade val="67500"/>
                <a:satMod val="115000"/>
              </a:schemeClr>
            </a:gs>
            <a:gs pos="100000">
              <a:schemeClr val="accent1">
                <a:shade val="100000"/>
                <a:satMod val="115000"/>
              </a:schemeClr>
            </a:gs>
          </a:gsLst>
          <a:lin ang="5400000" scaled="0"/>
        </a:gradFill>
        <a:effectLst/>
      </p:bgPr>
    </p:bg>
    <p:spTree>
      <p:nvGrpSpPr>
        <p:cNvPr id="1" name=""/>
        <p:cNvGrpSpPr/>
        <p:nvPr/>
      </p:nvGrpSpPr>
      <p:grpSpPr>
        <a:xfrm>
          <a:off x="0" y="0"/>
          <a:ext cx="0" cy="0"/>
          <a:chOff x="0" y="0"/>
          <a:chExt cx="0" cy="0"/>
        </a:xfrm>
      </p:grpSpPr>
      <p:graphicFrame>
        <p:nvGraphicFramePr>
          <p:cNvPr id="6" name="Схема 5"/>
          <p:cNvGraphicFramePr/>
          <p:nvPr/>
        </p:nvGraphicFramePr>
        <p:xfrm>
          <a:off x="571472" y="928670"/>
          <a:ext cx="8229600" cy="1428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Содержимое 4"/>
          <p:cNvGraphicFramePr>
            <a:graphicFrameLocks noGrp="1"/>
          </p:cNvGraphicFramePr>
          <p:nvPr>
            <p:ph idx="1"/>
          </p:nvPr>
        </p:nvGraphicFramePr>
        <p:xfrm>
          <a:off x="500034" y="2714620"/>
          <a:ext cx="8229600" cy="377953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Номер слайда 2"/>
          <p:cNvSpPr>
            <a:spLocks noGrp="1"/>
          </p:cNvSpPr>
          <p:nvPr>
            <p:ph type="sldNum" sz="quarter" idx="12"/>
          </p:nvPr>
        </p:nvSpPr>
        <p:spPr/>
        <p:txBody>
          <a:bodyPr/>
          <a:lstStyle/>
          <a:p>
            <a:pPr>
              <a:defRPr/>
            </a:pPr>
            <a:fld id="{6FB07365-475A-4D76-B4BF-51595027EECC}" type="slidenum">
              <a:rPr lang="ru-RU"/>
              <a:pPr>
                <a:defRPr/>
              </a:pPr>
              <a:t>21</a:t>
            </a:fld>
            <a:endParaRPr lang="ru-RU"/>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7410" name="Заголовок 5"/>
          <p:cNvSpPr>
            <a:spLocks noGrp="1"/>
          </p:cNvSpPr>
          <p:nvPr>
            <p:ph type="ctrTitle"/>
          </p:nvPr>
        </p:nvSpPr>
        <p:spPr>
          <a:xfrm>
            <a:off x="857250" y="357188"/>
            <a:ext cx="7772400" cy="642937"/>
          </a:xfrm>
        </p:spPr>
        <p:txBody>
          <a:bodyPr>
            <a:normAutofit fontScale="90000"/>
          </a:bodyPr>
          <a:lstStyle/>
          <a:p>
            <a:pPr eaLnBrk="1" fontAlgn="auto" hangingPunct="1">
              <a:spcAft>
                <a:spcPts val="0"/>
              </a:spcAft>
              <a:defRPr/>
            </a:pPr>
            <a:r>
              <a:rPr lang="ru-RU" sz="1600" dirty="0" smtClean="0"/>
              <a:t> </a:t>
            </a:r>
            <a:r>
              <a:rPr lang="ru-RU" sz="2400" dirty="0" smtClean="0">
                <a:solidFill>
                  <a:srgbClr val="0070C0"/>
                </a:solidFill>
              </a:rPr>
              <a:t>Смысл такого представления образовательных результатов</a:t>
            </a:r>
          </a:p>
        </p:txBody>
      </p:sp>
      <p:sp>
        <p:nvSpPr>
          <p:cNvPr id="23555" name="Подзаголовок 6"/>
          <p:cNvSpPr>
            <a:spLocks noGrp="1"/>
          </p:cNvSpPr>
          <p:nvPr>
            <p:ph type="subTitle" idx="1"/>
          </p:nvPr>
        </p:nvSpPr>
        <p:spPr>
          <a:xfrm>
            <a:off x="857250" y="1143000"/>
            <a:ext cx="7786688" cy="5357813"/>
          </a:xfrm>
        </p:spPr>
        <p:txBody>
          <a:bodyPr/>
          <a:lstStyle/>
          <a:p>
            <a:pPr marR="0" algn="l" eaLnBrk="1" hangingPunct="1">
              <a:buFont typeface="Wingdings" pitchFamily="2" charset="2"/>
              <a:buChar char="v"/>
            </a:pPr>
            <a:r>
              <a:rPr lang="ru-RU" sz="1800" b="1" smtClean="0">
                <a:solidFill>
                  <a:srgbClr val="C00000"/>
                </a:solidFill>
              </a:rPr>
              <a:t>Знания</a:t>
            </a:r>
            <a:r>
              <a:rPr lang="ru-RU" sz="1800" smtClean="0">
                <a:solidFill>
                  <a:srgbClr val="04617B"/>
                </a:solidFill>
              </a:rPr>
              <a:t>, </a:t>
            </a:r>
            <a:r>
              <a:rPr lang="ru-RU" sz="1800" smtClean="0">
                <a:solidFill>
                  <a:schemeClr val="bg1"/>
                </a:solidFill>
              </a:rPr>
              <a:t>усвоенная информация помогают человеку сориентироваться в окружающем мире. </a:t>
            </a:r>
          </a:p>
          <a:p>
            <a:pPr marR="0" algn="l" eaLnBrk="1" hangingPunct="1">
              <a:buFont typeface="Wingdings" pitchFamily="2" charset="2"/>
              <a:buChar char="v"/>
            </a:pPr>
            <a:r>
              <a:rPr lang="ru-RU" sz="1800" smtClean="0">
                <a:solidFill>
                  <a:schemeClr val="bg1"/>
                </a:solidFill>
              </a:rPr>
              <a:t>Усвоенные</a:t>
            </a:r>
            <a:r>
              <a:rPr lang="ru-RU" sz="1800" smtClean="0">
                <a:solidFill>
                  <a:srgbClr val="04617B"/>
                </a:solidFill>
              </a:rPr>
              <a:t> </a:t>
            </a:r>
            <a:r>
              <a:rPr lang="ru-RU" sz="1800" b="1" smtClean="0">
                <a:solidFill>
                  <a:srgbClr val="C00000"/>
                </a:solidFill>
              </a:rPr>
              <a:t>способы деятельности</a:t>
            </a:r>
            <a:r>
              <a:rPr lang="ru-RU" sz="1800" smtClean="0">
                <a:solidFill>
                  <a:srgbClr val="04617B"/>
                </a:solidFill>
              </a:rPr>
              <a:t>, </a:t>
            </a:r>
            <a:r>
              <a:rPr lang="ru-RU" sz="1800" smtClean="0">
                <a:solidFill>
                  <a:schemeClr val="bg1"/>
                </a:solidFill>
              </a:rPr>
              <a:t>умения обеспечивают воспроизведение человеком окружающего мира. </a:t>
            </a:r>
          </a:p>
          <a:p>
            <a:pPr marR="0" algn="l" eaLnBrk="1" hangingPunct="1">
              <a:buFont typeface="Wingdings" pitchFamily="2" charset="2"/>
              <a:buChar char="v"/>
            </a:pPr>
            <a:r>
              <a:rPr lang="ru-RU" sz="1800" b="1" smtClean="0">
                <a:solidFill>
                  <a:srgbClr val="C00000"/>
                </a:solidFill>
              </a:rPr>
              <a:t>Опыт</a:t>
            </a:r>
            <a:r>
              <a:rPr lang="ru-RU" sz="1800" smtClean="0">
                <a:solidFill>
                  <a:srgbClr val="04617B"/>
                </a:solidFill>
              </a:rPr>
              <a:t> </a:t>
            </a:r>
            <a:r>
              <a:rPr lang="ru-RU" sz="1800" b="1" smtClean="0">
                <a:solidFill>
                  <a:srgbClr val="C00000"/>
                </a:solidFill>
              </a:rPr>
              <a:t>творческой деятельности </a:t>
            </a:r>
            <a:r>
              <a:rPr lang="ru-RU" sz="1800" smtClean="0">
                <a:solidFill>
                  <a:schemeClr val="bg1"/>
                </a:solidFill>
              </a:rPr>
              <a:t>также самостоятелен по своему содержанию. Он предполагает:  </a:t>
            </a:r>
            <a:r>
              <a:rPr lang="ru-RU" sz="1800" smtClean="0">
                <a:solidFill>
                  <a:srgbClr val="04617B"/>
                </a:solidFill>
              </a:rPr>
              <a:t>                                                                                                                   - </a:t>
            </a:r>
            <a:r>
              <a:rPr lang="ru-RU" sz="1800" b="1" i="1" smtClean="0">
                <a:solidFill>
                  <a:srgbClr val="7030A0"/>
                </a:solidFill>
              </a:rPr>
              <a:t>перенос</a:t>
            </a:r>
            <a:r>
              <a:rPr lang="ru-RU" sz="1800" b="1" smtClean="0">
                <a:solidFill>
                  <a:srgbClr val="7030A0"/>
                </a:solidFill>
              </a:rPr>
              <a:t> </a:t>
            </a:r>
            <a:r>
              <a:rPr lang="ru-RU" sz="1800" b="1" i="1" smtClean="0">
                <a:solidFill>
                  <a:srgbClr val="7030A0"/>
                </a:solidFill>
              </a:rPr>
              <a:t>ранее усвоенных знаний </a:t>
            </a:r>
            <a:r>
              <a:rPr lang="ru-RU" sz="1800" b="1" smtClean="0">
                <a:solidFill>
                  <a:srgbClr val="7030A0"/>
                </a:solidFill>
              </a:rPr>
              <a:t>в </a:t>
            </a:r>
            <a:r>
              <a:rPr lang="ru-RU" sz="1800" b="1" i="1" smtClean="0">
                <a:solidFill>
                  <a:srgbClr val="7030A0"/>
                </a:solidFill>
              </a:rPr>
              <a:t>новую ситуацию</a:t>
            </a:r>
            <a:r>
              <a:rPr lang="ru-RU" sz="1800" b="1" smtClean="0">
                <a:solidFill>
                  <a:srgbClr val="7030A0"/>
                </a:solidFill>
              </a:rPr>
              <a:t>,                                                    - </a:t>
            </a:r>
            <a:r>
              <a:rPr lang="ru-RU" sz="1800" b="1" i="1" smtClean="0">
                <a:solidFill>
                  <a:srgbClr val="7030A0"/>
                </a:solidFill>
              </a:rPr>
              <a:t>самостоятельное видение проблемы</a:t>
            </a:r>
            <a:r>
              <a:rPr lang="ru-RU" sz="1800" b="1" smtClean="0">
                <a:solidFill>
                  <a:srgbClr val="7030A0"/>
                </a:solidFill>
              </a:rPr>
              <a:t>,                                                                              - </a:t>
            </a:r>
            <a:r>
              <a:rPr lang="ru-RU" sz="1800" b="1" i="1" smtClean="0">
                <a:solidFill>
                  <a:srgbClr val="7030A0"/>
                </a:solidFill>
              </a:rPr>
              <a:t>видение альтернативы ее решения,                                                                                       - комбинирование ранее усвоенных способов в новый </a:t>
            </a:r>
            <a:r>
              <a:rPr lang="ru-RU" sz="1800" smtClean="0">
                <a:solidFill>
                  <a:srgbClr val="04617B"/>
                </a:solidFill>
              </a:rPr>
              <a:t>и др.                                                     </a:t>
            </a:r>
          </a:p>
          <a:p>
            <a:pPr marR="0" algn="l" eaLnBrk="1" hangingPunct="1">
              <a:buFont typeface="Wingdings" pitchFamily="2" charset="2"/>
              <a:buChar char="v"/>
            </a:pPr>
            <a:r>
              <a:rPr lang="ru-RU" sz="1800" smtClean="0">
                <a:solidFill>
                  <a:schemeClr val="bg1"/>
                </a:solidFill>
              </a:rPr>
              <a:t>Поскольку человек ничего не делает без потребностей и мотивов, без соответствия дела системе ценностей, то относительно независимой составляющей содержания образования оказывается </a:t>
            </a:r>
            <a:r>
              <a:rPr lang="ru-RU" sz="1800" b="1" smtClean="0">
                <a:solidFill>
                  <a:srgbClr val="C00000"/>
                </a:solidFill>
              </a:rPr>
              <a:t>опыт</a:t>
            </a:r>
            <a:r>
              <a:rPr lang="ru-RU" sz="1800" b="1" smtClean="0">
                <a:solidFill>
                  <a:srgbClr val="04617B"/>
                </a:solidFill>
              </a:rPr>
              <a:t> </a:t>
            </a:r>
            <a:r>
              <a:rPr lang="ru-RU" sz="1800" b="1" smtClean="0">
                <a:solidFill>
                  <a:srgbClr val="C00000"/>
                </a:solidFill>
              </a:rPr>
              <a:t>эмоционально-ценностного отношения </a:t>
            </a:r>
            <a:r>
              <a:rPr lang="ru-RU" sz="1800" smtClean="0">
                <a:solidFill>
                  <a:schemeClr val="bg1"/>
                </a:solidFill>
              </a:rPr>
              <a:t>обучающегося к тому, что он познает или преобразовывает. Эта составляющая определяет направленность действий обучающегося в образовательном процессе в соответствии с его потребностями и мотивами. </a:t>
            </a:r>
          </a:p>
          <a:p>
            <a:pPr marR="0" eaLnBrk="1" hangingPunct="1"/>
            <a:endParaRPr lang="ru-RU" smtClean="0"/>
          </a:p>
        </p:txBody>
      </p:sp>
      <p:sp>
        <p:nvSpPr>
          <p:cNvPr id="4" name="Номер слайда 3"/>
          <p:cNvSpPr>
            <a:spLocks noGrp="1"/>
          </p:cNvSpPr>
          <p:nvPr>
            <p:ph type="sldNum" sz="quarter" idx="12"/>
          </p:nvPr>
        </p:nvSpPr>
        <p:spPr/>
        <p:txBody>
          <a:bodyPr/>
          <a:lstStyle/>
          <a:p>
            <a:pPr>
              <a:defRPr/>
            </a:pPr>
            <a:fld id="{53414749-83AB-4431-AFEC-90E0D1970C60}" type="slidenum">
              <a:rPr lang="ru-RU"/>
              <a:pPr>
                <a:defRPr/>
              </a:pPr>
              <a:t>22</a:t>
            </a:fld>
            <a:endParaRPr lang="ru-RU"/>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nvGraphicFramePr>
        <p:xfrm>
          <a:off x="1142976" y="714356"/>
          <a:ext cx="6972320" cy="15104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Содержимое 5"/>
          <p:cNvGraphicFramePr>
            <a:graphicFrameLocks noGrp="1"/>
          </p:cNvGraphicFramePr>
          <p:nvPr>
            <p:ph idx="1"/>
          </p:nvPr>
        </p:nvGraphicFramePr>
        <p:xfrm>
          <a:off x="571472" y="2571744"/>
          <a:ext cx="8229600" cy="342234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Номер слайда 3"/>
          <p:cNvSpPr>
            <a:spLocks noGrp="1"/>
          </p:cNvSpPr>
          <p:nvPr>
            <p:ph type="sldNum" sz="quarter" idx="12"/>
          </p:nvPr>
        </p:nvSpPr>
        <p:spPr/>
        <p:txBody>
          <a:bodyPr/>
          <a:lstStyle/>
          <a:p>
            <a:pPr>
              <a:defRPr/>
            </a:pPr>
            <a:fld id="{EB40EBEF-E819-4E40-AB9B-F37875443BC6}" type="slidenum">
              <a:rPr lang="ru-RU"/>
              <a:pPr>
                <a:defRPr/>
              </a:pPr>
              <a:t>23</a:t>
            </a:fld>
            <a:endParaRPr lang="ru-RU"/>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71"/>
          <p:cNvSpPr>
            <a:spLocks noChangeArrowheads="1"/>
          </p:cNvSpPr>
          <p:nvPr/>
        </p:nvSpPr>
        <p:spPr bwMode="auto">
          <a:xfrm>
            <a:off x="642938" y="1571625"/>
            <a:ext cx="6858000" cy="4537075"/>
          </a:xfrm>
          <a:prstGeom prst="rect">
            <a:avLst/>
          </a:prstGeom>
          <a:solidFill>
            <a:srgbClr val="FFFFFF"/>
          </a:solidFill>
          <a:ln w="9525">
            <a:solidFill>
              <a:srgbClr val="000000"/>
            </a:solidFill>
            <a:miter lim="800000"/>
            <a:headEnd/>
            <a:tailEnd/>
          </a:ln>
        </p:spPr>
        <p:txBody>
          <a:bodyPr/>
          <a:lstStyle/>
          <a:p>
            <a:r>
              <a:rPr lang="ru-RU" b="1"/>
              <a:t>№ п/п            Тема			Количество часов   </a:t>
            </a:r>
          </a:p>
          <a:p>
            <a:r>
              <a:rPr lang="ru-RU" b="1"/>
              <a:t>	</a:t>
            </a:r>
          </a:p>
          <a:p>
            <a:r>
              <a:rPr lang="ru-RU" sz="1400">
                <a:latin typeface="Times New Roman" pitchFamily="18" charset="0"/>
              </a:rPr>
              <a:t>	</a:t>
            </a:r>
          </a:p>
          <a:p>
            <a:pPr algn="l"/>
            <a:r>
              <a:rPr lang="ru-RU" sz="1400" b="1">
                <a:latin typeface="Times New Roman" pitchFamily="18" charset="0"/>
              </a:rPr>
              <a:t>				      </a:t>
            </a:r>
            <a:r>
              <a:rPr lang="ru-RU" sz="1600" b="1">
                <a:latin typeface="Times New Roman" pitchFamily="18" charset="0"/>
              </a:rPr>
              <a:t>всего           практ.        теорет.</a:t>
            </a:r>
          </a:p>
          <a:p>
            <a:pPr algn="l"/>
            <a:r>
              <a:rPr lang="ru-RU" sz="1400">
                <a:latin typeface="Times New Roman" pitchFamily="18" charset="0"/>
              </a:rPr>
              <a:t>					</a:t>
            </a:r>
            <a:endParaRPr lang="ru-RU" sz="1200">
              <a:latin typeface="Times New Roman" pitchFamily="18" charset="0"/>
            </a:endParaRPr>
          </a:p>
          <a:p>
            <a:pPr algn="l"/>
            <a:r>
              <a:rPr lang="ru-RU" sz="1400">
                <a:latin typeface="Times New Roman" pitchFamily="18" charset="0"/>
              </a:rPr>
              <a:t>					</a:t>
            </a:r>
            <a:endParaRPr lang="ru-RU" sz="1200">
              <a:latin typeface="Times New Roman" pitchFamily="18" charset="0"/>
            </a:endParaRPr>
          </a:p>
          <a:p>
            <a:pPr algn="l"/>
            <a:r>
              <a:rPr lang="ru-RU" sz="1400">
                <a:latin typeface="Times New Roman" pitchFamily="18" charset="0"/>
              </a:rPr>
              <a:t>					</a:t>
            </a:r>
            <a:endParaRPr lang="ru-RU" sz="1200">
              <a:latin typeface="Times New Roman" pitchFamily="18" charset="0"/>
            </a:endParaRPr>
          </a:p>
          <a:p>
            <a:pPr algn="l"/>
            <a:r>
              <a:rPr lang="ru-RU" sz="1400">
                <a:latin typeface="Times New Roman" pitchFamily="18" charset="0"/>
              </a:rPr>
              <a:t>					</a:t>
            </a:r>
            <a:endParaRPr lang="ru-RU" sz="1200">
              <a:latin typeface="Times New Roman" pitchFamily="18" charset="0"/>
            </a:endParaRPr>
          </a:p>
          <a:p>
            <a:pPr algn="l"/>
            <a:r>
              <a:rPr lang="ru-RU" sz="1400">
                <a:latin typeface="Times New Roman" pitchFamily="18" charset="0"/>
              </a:rPr>
              <a:t>					</a:t>
            </a:r>
            <a:endParaRPr lang="ru-RU" sz="1200">
              <a:latin typeface="Times New Roman" pitchFamily="18" charset="0"/>
            </a:endParaRPr>
          </a:p>
          <a:p>
            <a:pPr algn="l"/>
            <a:r>
              <a:rPr lang="ru-RU" sz="1400">
                <a:latin typeface="Times New Roman" pitchFamily="18" charset="0"/>
              </a:rPr>
              <a:t>					</a:t>
            </a:r>
            <a:endParaRPr lang="ru-RU" sz="1200">
              <a:latin typeface="Times New Roman" pitchFamily="18" charset="0"/>
            </a:endParaRPr>
          </a:p>
          <a:p>
            <a:pPr algn="l"/>
            <a:r>
              <a:rPr lang="ru-RU" sz="1400">
                <a:latin typeface="Times New Roman" pitchFamily="18" charset="0"/>
              </a:rPr>
              <a:t>				</a:t>
            </a:r>
            <a:endParaRPr lang="ru-RU" sz="1200">
              <a:latin typeface="Times New Roman" pitchFamily="18" charset="0"/>
            </a:endParaRPr>
          </a:p>
        </p:txBody>
      </p:sp>
      <p:sp>
        <p:nvSpPr>
          <p:cNvPr id="25603" name="Line 579"/>
          <p:cNvSpPr>
            <a:spLocks noChangeShapeType="1"/>
          </p:cNvSpPr>
          <p:nvPr/>
        </p:nvSpPr>
        <p:spPr bwMode="auto">
          <a:xfrm>
            <a:off x="647700" y="2714625"/>
            <a:ext cx="8064500" cy="0"/>
          </a:xfrm>
          <a:prstGeom prst="line">
            <a:avLst/>
          </a:prstGeom>
          <a:noFill/>
          <a:ln w="9525">
            <a:solidFill>
              <a:schemeClr val="tx1"/>
            </a:solidFill>
            <a:round/>
            <a:headEnd/>
            <a:tailEnd/>
          </a:ln>
        </p:spPr>
        <p:txBody>
          <a:bodyPr/>
          <a:lstStyle/>
          <a:p>
            <a:endParaRPr lang="ru-RU"/>
          </a:p>
        </p:txBody>
      </p:sp>
      <p:sp>
        <p:nvSpPr>
          <p:cNvPr id="25604" name="Line 580"/>
          <p:cNvSpPr>
            <a:spLocks noChangeShapeType="1"/>
          </p:cNvSpPr>
          <p:nvPr/>
        </p:nvSpPr>
        <p:spPr bwMode="auto">
          <a:xfrm>
            <a:off x="647700" y="3286125"/>
            <a:ext cx="8064500" cy="0"/>
          </a:xfrm>
          <a:prstGeom prst="line">
            <a:avLst/>
          </a:prstGeom>
          <a:noFill/>
          <a:ln w="9525">
            <a:solidFill>
              <a:schemeClr val="tx1"/>
            </a:solidFill>
            <a:round/>
            <a:headEnd/>
            <a:tailEnd/>
          </a:ln>
        </p:spPr>
        <p:txBody>
          <a:bodyPr/>
          <a:lstStyle/>
          <a:p>
            <a:endParaRPr lang="ru-RU"/>
          </a:p>
        </p:txBody>
      </p:sp>
      <p:sp>
        <p:nvSpPr>
          <p:cNvPr id="74312" name="Rectangle 584"/>
          <p:cNvSpPr>
            <a:spLocks noGrp="1"/>
          </p:cNvSpPr>
          <p:nvPr>
            <p:ph type="title"/>
          </p:nvPr>
        </p:nvSpPr>
        <p:spPr>
          <a:xfrm>
            <a:off x="1763713" y="549275"/>
            <a:ext cx="6337300" cy="719138"/>
          </a:xfrm>
        </p:spPr>
        <p:txBody>
          <a:bodyPr/>
          <a:lstStyle/>
          <a:p>
            <a:pPr algn="ctr" eaLnBrk="1" fontAlgn="auto" hangingPunct="1">
              <a:spcAft>
                <a:spcPts val="0"/>
              </a:spcAft>
              <a:defRPr/>
            </a:pPr>
            <a:r>
              <a:rPr lang="ru-RU" sz="3200" smtClean="0"/>
              <a:t>Учебно-тематический план</a:t>
            </a:r>
          </a:p>
        </p:txBody>
      </p:sp>
      <p:sp>
        <p:nvSpPr>
          <p:cNvPr id="25606" name="Line 586"/>
          <p:cNvSpPr>
            <a:spLocks noChangeShapeType="1"/>
          </p:cNvSpPr>
          <p:nvPr/>
        </p:nvSpPr>
        <p:spPr bwMode="auto">
          <a:xfrm>
            <a:off x="4286250" y="1584325"/>
            <a:ext cx="0" cy="4535488"/>
          </a:xfrm>
          <a:prstGeom prst="line">
            <a:avLst/>
          </a:prstGeom>
          <a:noFill/>
          <a:ln w="9525">
            <a:solidFill>
              <a:schemeClr val="tx1"/>
            </a:solidFill>
            <a:round/>
            <a:headEnd/>
            <a:tailEnd/>
          </a:ln>
        </p:spPr>
        <p:txBody>
          <a:bodyPr/>
          <a:lstStyle/>
          <a:p>
            <a:endParaRPr lang="ru-RU"/>
          </a:p>
        </p:txBody>
      </p:sp>
      <p:sp>
        <p:nvSpPr>
          <p:cNvPr id="25607" name="Line 588"/>
          <p:cNvSpPr>
            <a:spLocks noChangeShapeType="1"/>
          </p:cNvSpPr>
          <p:nvPr/>
        </p:nvSpPr>
        <p:spPr bwMode="auto">
          <a:xfrm>
            <a:off x="6357938" y="2214563"/>
            <a:ext cx="0" cy="3889375"/>
          </a:xfrm>
          <a:prstGeom prst="line">
            <a:avLst/>
          </a:prstGeom>
          <a:noFill/>
          <a:ln w="9525">
            <a:solidFill>
              <a:schemeClr val="tx1"/>
            </a:solidFill>
            <a:round/>
            <a:headEnd/>
            <a:tailEnd/>
          </a:ln>
        </p:spPr>
        <p:txBody>
          <a:bodyPr/>
          <a:lstStyle/>
          <a:p>
            <a:endParaRPr lang="ru-RU"/>
          </a:p>
        </p:txBody>
      </p:sp>
      <p:sp>
        <p:nvSpPr>
          <p:cNvPr id="25608" name="Line 589"/>
          <p:cNvSpPr>
            <a:spLocks noChangeShapeType="1"/>
          </p:cNvSpPr>
          <p:nvPr/>
        </p:nvSpPr>
        <p:spPr bwMode="auto">
          <a:xfrm>
            <a:off x="5286375" y="2214563"/>
            <a:ext cx="0" cy="3889375"/>
          </a:xfrm>
          <a:prstGeom prst="line">
            <a:avLst/>
          </a:prstGeom>
          <a:noFill/>
          <a:ln w="9525">
            <a:solidFill>
              <a:schemeClr val="tx1"/>
            </a:solidFill>
            <a:round/>
            <a:headEnd/>
            <a:tailEnd/>
          </a:ln>
        </p:spPr>
        <p:txBody>
          <a:bodyPr/>
          <a:lstStyle/>
          <a:p>
            <a:endParaRPr lang="ru-RU"/>
          </a:p>
        </p:txBody>
      </p:sp>
      <p:sp>
        <p:nvSpPr>
          <p:cNvPr id="25609" name="Line 590"/>
          <p:cNvSpPr>
            <a:spLocks noChangeShapeType="1"/>
          </p:cNvSpPr>
          <p:nvPr/>
        </p:nvSpPr>
        <p:spPr bwMode="auto">
          <a:xfrm>
            <a:off x="647700" y="3857625"/>
            <a:ext cx="8064500" cy="0"/>
          </a:xfrm>
          <a:prstGeom prst="line">
            <a:avLst/>
          </a:prstGeom>
          <a:noFill/>
          <a:ln w="9525">
            <a:solidFill>
              <a:schemeClr val="tx1"/>
            </a:solidFill>
            <a:round/>
            <a:headEnd/>
            <a:tailEnd/>
          </a:ln>
        </p:spPr>
        <p:txBody>
          <a:bodyPr/>
          <a:lstStyle/>
          <a:p>
            <a:endParaRPr lang="ru-RU"/>
          </a:p>
        </p:txBody>
      </p:sp>
      <p:sp>
        <p:nvSpPr>
          <p:cNvPr id="25610" name="Line 591"/>
          <p:cNvSpPr>
            <a:spLocks noChangeShapeType="1"/>
          </p:cNvSpPr>
          <p:nvPr/>
        </p:nvSpPr>
        <p:spPr bwMode="auto">
          <a:xfrm>
            <a:off x="647700" y="4500563"/>
            <a:ext cx="8064500" cy="0"/>
          </a:xfrm>
          <a:prstGeom prst="line">
            <a:avLst/>
          </a:prstGeom>
          <a:noFill/>
          <a:ln w="9525">
            <a:solidFill>
              <a:schemeClr val="tx1"/>
            </a:solidFill>
            <a:round/>
            <a:headEnd/>
            <a:tailEnd/>
          </a:ln>
        </p:spPr>
        <p:txBody>
          <a:bodyPr/>
          <a:lstStyle/>
          <a:p>
            <a:endParaRPr lang="ru-RU"/>
          </a:p>
        </p:txBody>
      </p:sp>
      <p:sp>
        <p:nvSpPr>
          <p:cNvPr id="25611" name="Line 593"/>
          <p:cNvSpPr>
            <a:spLocks noChangeShapeType="1"/>
          </p:cNvSpPr>
          <p:nvPr/>
        </p:nvSpPr>
        <p:spPr bwMode="auto">
          <a:xfrm>
            <a:off x="4286250" y="2214563"/>
            <a:ext cx="3203575" cy="0"/>
          </a:xfrm>
          <a:prstGeom prst="line">
            <a:avLst/>
          </a:prstGeom>
          <a:noFill/>
          <a:ln w="9525">
            <a:solidFill>
              <a:schemeClr val="tx1"/>
            </a:solidFill>
            <a:round/>
            <a:headEnd/>
            <a:tailEnd/>
          </a:ln>
        </p:spPr>
        <p:txBody>
          <a:bodyPr/>
          <a:lstStyle/>
          <a:p>
            <a:endParaRPr lang="ru-RU"/>
          </a:p>
        </p:txBody>
      </p:sp>
      <p:sp>
        <p:nvSpPr>
          <p:cNvPr id="25612" name="Line 594"/>
          <p:cNvSpPr>
            <a:spLocks noChangeShapeType="1"/>
          </p:cNvSpPr>
          <p:nvPr/>
        </p:nvSpPr>
        <p:spPr bwMode="auto">
          <a:xfrm>
            <a:off x="647700" y="5000625"/>
            <a:ext cx="8064500" cy="0"/>
          </a:xfrm>
          <a:prstGeom prst="line">
            <a:avLst/>
          </a:prstGeom>
          <a:noFill/>
          <a:ln w="9525">
            <a:solidFill>
              <a:schemeClr val="tx1"/>
            </a:solidFill>
            <a:round/>
            <a:headEnd/>
            <a:tailEnd/>
          </a:ln>
        </p:spPr>
        <p:txBody>
          <a:bodyPr/>
          <a:lstStyle/>
          <a:p>
            <a:endParaRPr lang="ru-RU"/>
          </a:p>
        </p:txBody>
      </p:sp>
      <p:sp>
        <p:nvSpPr>
          <p:cNvPr id="25613" name="Line 595"/>
          <p:cNvSpPr>
            <a:spLocks noChangeShapeType="1"/>
          </p:cNvSpPr>
          <p:nvPr/>
        </p:nvSpPr>
        <p:spPr bwMode="auto">
          <a:xfrm>
            <a:off x="647700" y="5500688"/>
            <a:ext cx="8064500" cy="0"/>
          </a:xfrm>
          <a:prstGeom prst="line">
            <a:avLst/>
          </a:prstGeom>
          <a:noFill/>
          <a:ln w="9525">
            <a:solidFill>
              <a:schemeClr val="tx1"/>
            </a:solidFill>
            <a:round/>
            <a:headEnd/>
            <a:tailEnd/>
          </a:ln>
        </p:spPr>
        <p:txBody>
          <a:bodyPr/>
          <a:lstStyle/>
          <a:p>
            <a:endParaRPr lang="ru-RU"/>
          </a:p>
        </p:txBody>
      </p:sp>
      <p:sp>
        <p:nvSpPr>
          <p:cNvPr id="14350" name="Rectangle 598"/>
          <p:cNvSpPr>
            <a:spLocks noChangeArrowheads="1"/>
          </p:cNvSpPr>
          <p:nvPr/>
        </p:nvSpPr>
        <p:spPr bwMode="auto">
          <a:xfrm>
            <a:off x="1857357" y="5516563"/>
            <a:ext cx="2428891" cy="576262"/>
          </a:xfrm>
          <a:prstGeom prst="rect">
            <a:avLst/>
          </a:prstGeom>
          <a:solidFill>
            <a:schemeClr val="bg1"/>
          </a:solidFill>
          <a:ln w="9525">
            <a:solidFill>
              <a:schemeClr val="tx1"/>
            </a:solidFill>
            <a:miter lim="800000"/>
            <a:headEnd/>
            <a:tailEnd/>
          </a:ln>
        </p:spPr>
        <p:txBody>
          <a:bodyPr wrap="none" anchor="ctr"/>
          <a:lstStyle/>
          <a:p>
            <a:pPr>
              <a:defRPr/>
            </a:pPr>
            <a:r>
              <a:rPr lang="ru-RU" sz="1400" b="1">
                <a:ln w="3175">
                  <a:solidFill>
                    <a:schemeClr val="tx1"/>
                  </a:solidFill>
                </a:ln>
              </a:rPr>
              <a:t>ИТОГО</a:t>
            </a:r>
          </a:p>
        </p:txBody>
      </p:sp>
      <p:sp>
        <p:nvSpPr>
          <p:cNvPr id="25615" name="Line 600"/>
          <p:cNvSpPr>
            <a:spLocks noChangeShapeType="1"/>
          </p:cNvSpPr>
          <p:nvPr/>
        </p:nvSpPr>
        <p:spPr bwMode="auto">
          <a:xfrm flipV="1">
            <a:off x="1857375" y="1584325"/>
            <a:ext cx="0" cy="4498975"/>
          </a:xfrm>
          <a:prstGeom prst="line">
            <a:avLst/>
          </a:prstGeom>
          <a:noFill/>
          <a:ln w="9525">
            <a:solidFill>
              <a:schemeClr val="tx1"/>
            </a:solidFill>
            <a:round/>
            <a:headEnd/>
            <a:tailEnd/>
          </a:ln>
        </p:spPr>
        <p:txBody>
          <a:bodyPr/>
          <a:lstStyle/>
          <a:p>
            <a:endParaRPr lang="ru-RU"/>
          </a:p>
        </p:txBody>
      </p:sp>
      <p:cxnSp>
        <p:nvCxnSpPr>
          <p:cNvPr id="17" name="Прямая соединительная линия 16"/>
          <p:cNvCxnSpPr/>
          <p:nvPr/>
        </p:nvCxnSpPr>
        <p:spPr>
          <a:xfrm>
            <a:off x="7500938" y="1571625"/>
            <a:ext cx="1214437"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rot="5400000">
            <a:off x="6465094" y="3821906"/>
            <a:ext cx="450215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7500938" y="6083300"/>
            <a:ext cx="1214437"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619" name="Прямоугольник 22"/>
          <p:cNvSpPr>
            <a:spLocks noChangeArrowheads="1"/>
          </p:cNvSpPr>
          <p:nvPr/>
        </p:nvSpPr>
        <p:spPr bwMode="auto">
          <a:xfrm>
            <a:off x="7515225" y="1643063"/>
            <a:ext cx="1200150" cy="738187"/>
          </a:xfrm>
          <a:prstGeom prst="rect">
            <a:avLst/>
          </a:prstGeom>
          <a:noFill/>
          <a:ln w="9525">
            <a:noFill/>
            <a:miter lim="800000"/>
            <a:headEnd/>
            <a:tailEnd/>
          </a:ln>
        </p:spPr>
        <p:txBody>
          <a:bodyPr>
            <a:spAutoFit/>
          </a:bodyPr>
          <a:lstStyle/>
          <a:p>
            <a:pPr algn="l"/>
            <a:r>
              <a:rPr lang="ru-RU" sz="1400" b="1">
                <a:latin typeface="Times New Roman" pitchFamily="18" charset="0"/>
              </a:rPr>
              <a:t>Формы </a:t>
            </a:r>
          </a:p>
          <a:p>
            <a:pPr algn="l"/>
            <a:r>
              <a:rPr lang="ru-RU" sz="1400" b="1">
                <a:latin typeface="Times New Roman" pitchFamily="18" charset="0"/>
              </a:rPr>
              <a:t>аттестации/</a:t>
            </a:r>
          </a:p>
          <a:p>
            <a:pPr algn="l"/>
            <a:r>
              <a:rPr lang="ru-RU" sz="1400" b="1">
                <a:latin typeface="Times New Roman" pitchFamily="18" charset="0"/>
              </a:rPr>
              <a:t>контроля</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8"/>
          <p:cNvSpPr>
            <a:spLocks noGrp="1"/>
          </p:cNvSpPr>
          <p:nvPr>
            <p:ph type="title"/>
          </p:nvPr>
        </p:nvSpPr>
        <p:spPr>
          <a:xfrm>
            <a:off x="395288" y="692150"/>
            <a:ext cx="8229600" cy="5041900"/>
          </a:xfrm>
        </p:spPr>
        <p:txBody>
          <a:bodyPr/>
          <a:lstStyle/>
          <a:p>
            <a:pPr eaLnBrk="1" hangingPunct="1"/>
            <a:r>
              <a:rPr lang="ru-RU" sz="4000" b="1" i="1" smtClean="0">
                <a:solidFill>
                  <a:srgbClr val="C00000"/>
                </a:solidFill>
              </a:rPr>
              <a:t>Содержание программы</a:t>
            </a:r>
            <a:r>
              <a:rPr lang="ru-RU" sz="4000" b="1" i="1" smtClean="0"/>
              <a:t/>
            </a:r>
            <a:br>
              <a:rPr lang="ru-RU" sz="4000" b="1" i="1" smtClean="0"/>
            </a:br>
            <a:r>
              <a:rPr lang="ru-RU" sz="4000" i="1" smtClean="0"/>
              <a:t/>
            </a:r>
            <a:br>
              <a:rPr lang="ru-RU" sz="4000" i="1" smtClean="0"/>
            </a:br>
            <a:r>
              <a:rPr lang="ru-RU" sz="2000" smtClean="0"/>
              <a:t>      Каждый тематический блок УТП раскрывается как перечисление отдельных тем на уровне теоретических и практических занятий в виде перечисления предметного содержания (слова-существительные).</a:t>
            </a:r>
            <a:br>
              <a:rPr lang="ru-RU" sz="2000" smtClean="0"/>
            </a:br>
            <a:r>
              <a:rPr lang="ru-RU" sz="2000" smtClean="0"/>
              <a:t/>
            </a:r>
            <a:br>
              <a:rPr lang="ru-RU" sz="2000" smtClean="0"/>
            </a:br>
            <a:r>
              <a:rPr lang="ru-RU" sz="2000" smtClean="0"/>
              <a:t>      Содержание разделов и тем излагается в последовательности, строго соответствующей структуре УТП. Должно быть представлено реферативное описание каждой темы согласно УТП: в теоретической части учебный материал раскрывается тезисно и представляет собой объем информации, которым сможет овладеть обучающийся; в практической - перечисляются формы практической деятельности детей. Название каждой темы программы должно начинаться со слова «Тема» с указанием порядкового номера.</a:t>
            </a:r>
            <a:r>
              <a:rPr lang="ru-RU" sz="2000" i="1" smtClean="0"/>
              <a:t> </a:t>
            </a:r>
            <a:endParaRPr lang="ru-RU" sz="2000" smtClean="0"/>
          </a:p>
        </p:txBody>
      </p:sp>
      <p:sp>
        <p:nvSpPr>
          <p:cNvPr id="4" name="Номер слайда 17"/>
          <p:cNvSpPr>
            <a:spLocks noGrp="1"/>
          </p:cNvSpPr>
          <p:nvPr>
            <p:ph type="sldNum" sz="quarter" idx="12"/>
          </p:nvPr>
        </p:nvSpPr>
        <p:spPr/>
        <p:txBody>
          <a:bodyPr>
            <a:normAutofit/>
          </a:bodyPr>
          <a:lstStyle/>
          <a:p>
            <a:pPr>
              <a:defRPr/>
            </a:pPr>
            <a:fld id="{94646199-26DC-41F9-B8D3-12AB50BE0BCC}" type="slidenum">
              <a:rPr lang="ru-RU"/>
              <a:pPr>
                <a:defRPr/>
              </a:pPr>
              <a:t>25</a:t>
            </a:fld>
            <a:endParaRPr lang="ru-RU"/>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3"/>
          <p:cNvSpPr>
            <a:spLocks noGrp="1"/>
          </p:cNvSpPr>
          <p:nvPr>
            <p:ph type="title"/>
          </p:nvPr>
        </p:nvSpPr>
        <p:spPr>
          <a:xfrm>
            <a:off x="428625" y="214313"/>
            <a:ext cx="8229600" cy="1143000"/>
          </a:xfrm>
        </p:spPr>
        <p:txBody>
          <a:bodyPr/>
          <a:lstStyle/>
          <a:p>
            <a:pPr eaLnBrk="1" hangingPunct="1"/>
            <a:r>
              <a:rPr lang="ru-RU" sz="2400" b="1" smtClean="0"/>
              <a:t>Дифференциация учебного материала по уровням сложности</a:t>
            </a:r>
          </a:p>
        </p:txBody>
      </p:sp>
      <p:sp>
        <p:nvSpPr>
          <p:cNvPr id="5" name="Содержимое 4"/>
          <p:cNvSpPr>
            <a:spLocks noGrp="1"/>
          </p:cNvSpPr>
          <p:nvPr>
            <p:ph idx="1"/>
          </p:nvPr>
        </p:nvSpPr>
        <p:spPr>
          <a:xfrm>
            <a:off x="457200" y="1500188"/>
            <a:ext cx="8229600" cy="5143500"/>
          </a:xfrm>
        </p:spPr>
        <p:txBody>
          <a:bodyPr>
            <a:normAutofit/>
          </a:bodyPr>
          <a:lstStyle/>
          <a:p>
            <a:pPr marL="274320" indent="-274320" eaLnBrk="1" fontAlgn="auto" hangingPunct="1">
              <a:spcAft>
                <a:spcPts val="0"/>
              </a:spcAft>
              <a:buClr>
                <a:schemeClr val="accent3"/>
              </a:buClr>
              <a:buFont typeface="Wingdings 2"/>
              <a:buChar char=""/>
              <a:defRPr/>
            </a:pPr>
            <a:r>
              <a:rPr lang="ru-RU" sz="1800" dirty="0" smtClean="0">
                <a:latin typeface="+mj-lt"/>
              </a:rPr>
              <a:t>1.	</a:t>
            </a:r>
            <a:r>
              <a:rPr lang="ru-RU" sz="1800" b="1" dirty="0" smtClean="0">
                <a:solidFill>
                  <a:srgbClr val="CC0000"/>
                </a:solidFill>
                <a:latin typeface="+mj-lt"/>
              </a:rPr>
              <a:t>«Стартовый уровень». </a:t>
            </a:r>
            <a:r>
              <a:rPr lang="ru-RU" sz="1800" dirty="0" smtClean="0">
                <a:solidFill>
                  <a:srgbClr val="04617B"/>
                </a:solidFill>
                <a:latin typeface="+mj-lt"/>
              </a:rPr>
              <a:t>Предполагает использование и реализацию общедоступных и универсальных форм организации материала, минимальную сложность предлагаемого для освоения содержания программы.</a:t>
            </a:r>
          </a:p>
          <a:p>
            <a:pPr marL="274320" indent="-274320" eaLnBrk="1" fontAlgn="auto" hangingPunct="1">
              <a:spcAft>
                <a:spcPts val="0"/>
              </a:spcAft>
              <a:buClr>
                <a:schemeClr val="accent3"/>
              </a:buClr>
              <a:buFont typeface="Wingdings 2"/>
              <a:buChar char=""/>
              <a:defRPr/>
            </a:pPr>
            <a:r>
              <a:rPr lang="ru-RU" sz="1800" dirty="0" smtClean="0">
                <a:solidFill>
                  <a:srgbClr val="04617B"/>
                </a:solidFill>
                <a:latin typeface="+mj-lt"/>
              </a:rPr>
              <a:t>2.	</a:t>
            </a:r>
            <a:r>
              <a:rPr lang="ru-RU" sz="1800" b="1" dirty="0" smtClean="0">
                <a:solidFill>
                  <a:srgbClr val="CC0000"/>
                </a:solidFill>
                <a:latin typeface="+mj-lt"/>
              </a:rPr>
              <a:t>«Базовый уровень»</a:t>
            </a:r>
            <a:r>
              <a:rPr lang="ru-RU" sz="1800" dirty="0" smtClean="0">
                <a:solidFill>
                  <a:srgbClr val="04617B"/>
                </a:solidFill>
                <a:latin typeface="+mj-lt"/>
              </a:rPr>
              <a:t>. Предполагает использование и реализацию таких форм организации материала, которые допускают освоение специализированных знаний и языка, гарантированно обеспечивают трансляцию общей и целостной картины в рамках содержательно-тематического направления программы.</a:t>
            </a:r>
          </a:p>
          <a:p>
            <a:pPr marL="274320" indent="-274320" eaLnBrk="1" fontAlgn="auto" hangingPunct="1">
              <a:spcAft>
                <a:spcPts val="0"/>
              </a:spcAft>
              <a:buClr>
                <a:schemeClr val="accent3"/>
              </a:buClr>
              <a:buFont typeface="Wingdings 2"/>
              <a:buChar char=""/>
              <a:defRPr/>
            </a:pPr>
            <a:r>
              <a:rPr lang="ru-RU" sz="1800" dirty="0" smtClean="0">
                <a:solidFill>
                  <a:srgbClr val="04617B"/>
                </a:solidFill>
                <a:latin typeface="+mj-lt"/>
              </a:rPr>
              <a:t>3. </a:t>
            </a:r>
            <a:r>
              <a:rPr lang="ru-RU" sz="1800" b="1" dirty="0" smtClean="0">
                <a:solidFill>
                  <a:srgbClr val="CC0000"/>
                </a:solidFill>
                <a:latin typeface="+mj-lt"/>
              </a:rPr>
              <a:t>«Продвинутый уровень». </a:t>
            </a:r>
            <a:r>
              <a:rPr lang="ru-RU" sz="1800" dirty="0" smtClean="0">
                <a:solidFill>
                  <a:srgbClr val="04617B"/>
                </a:solidFill>
                <a:latin typeface="+mj-lt"/>
              </a:rPr>
              <a:t>Предполагает изучение сложных (возможно узкоспециализированных) и нетривиальных разделов в рамках содержательно-тематического направления программы. Также предполагает углубленное изучение содержания программы и доступ к </a:t>
            </a:r>
            <a:r>
              <a:rPr lang="ru-RU" sz="1800" dirty="0" err="1" smtClean="0">
                <a:solidFill>
                  <a:srgbClr val="04617B"/>
                </a:solidFill>
                <a:latin typeface="+mj-lt"/>
              </a:rPr>
              <a:t>околопрофессиональным</a:t>
            </a:r>
            <a:r>
              <a:rPr lang="ru-RU" sz="1800" dirty="0" smtClean="0">
                <a:solidFill>
                  <a:srgbClr val="04617B"/>
                </a:solidFill>
                <a:latin typeface="+mj-lt"/>
              </a:rPr>
              <a:t> и профессиональным знаниям в рамках содержательно-тематического направления программы.</a:t>
            </a:r>
          </a:p>
          <a:p>
            <a:pPr marL="274320" indent="-274320" eaLnBrk="1" fontAlgn="auto" hangingPunct="1">
              <a:spcAft>
                <a:spcPts val="0"/>
              </a:spcAft>
              <a:buClr>
                <a:schemeClr val="accent3"/>
              </a:buClr>
              <a:buFont typeface="Wingdings 2"/>
              <a:buChar char=""/>
              <a:defRPr/>
            </a:pPr>
            <a:endParaRPr lang="ru-RU" dirty="0"/>
          </a:p>
        </p:txBody>
      </p:sp>
      <p:sp>
        <p:nvSpPr>
          <p:cNvPr id="3" name="Номер слайда 2"/>
          <p:cNvSpPr>
            <a:spLocks noGrp="1"/>
          </p:cNvSpPr>
          <p:nvPr>
            <p:ph type="sldNum" sz="quarter" idx="12"/>
          </p:nvPr>
        </p:nvSpPr>
        <p:spPr/>
        <p:txBody>
          <a:bodyPr>
            <a:normAutofit/>
          </a:bodyPr>
          <a:lstStyle/>
          <a:p>
            <a:pPr>
              <a:defRPr/>
            </a:pPr>
            <a:fld id="{2078B4C3-F300-4D81-92F6-0E6514ED2BD5}" type="slidenum">
              <a:rPr lang="ru-RU"/>
              <a:pPr>
                <a:defRPr/>
              </a:pPr>
              <a:t>26</a:t>
            </a:fld>
            <a:endParaRPr lang="ru-RU"/>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2530" name="Rectangle 5"/>
          <p:cNvSpPr>
            <a:spLocks noGrp="1"/>
          </p:cNvSpPr>
          <p:nvPr>
            <p:ph type="ctrTitle"/>
          </p:nvPr>
        </p:nvSpPr>
        <p:spPr>
          <a:xfrm>
            <a:off x="611188" y="908050"/>
            <a:ext cx="7772400" cy="1225550"/>
          </a:xfrm>
        </p:spPr>
        <p:txBody>
          <a:bodyPr>
            <a:normAutofit fontScale="90000"/>
          </a:bodyPr>
          <a:lstStyle/>
          <a:p>
            <a:pPr algn="ctr" eaLnBrk="1" fontAlgn="auto" hangingPunct="1">
              <a:spcAft>
                <a:spcPts val="0"/>
              </a:spcAft>
              <a:defRPr/>
            </a:pPr>
            <a:r>
              <a:rPr lang="ru-RU" sz="4000" i="1" dirty="0" smtClean="0">
                <a:solidFill>
                  <a:srgbClr val="C00000"/>
                </a:solidFill>
              </a:rPr>
              <a:t>Методическое обеспечение программы</a:t>
            </a:r>
            <a:r>
              <a:rPr lang="ru-RU" sz="4600" dirty="0" smtClean="0">
                <a:solidFill>
                  <a:srgbClr val="C00000"/>
                </a:solidFill>
              </a:rPr>
              <a:t> </a:t>
            </a:r>
          </a:p>
        </p:txBody>
      </p:sp>
      <p:sp>
        <p:nvSpPr>
          <p:cNvPr id="28675" name="Rectangle 6"/>
          <p:cNvSpPr>
            <a:spLocks noGrp="1"/>
          </p:cNvSpPr>
          <p:nvPr>
            <p:ph type="subTitle" idx="1"/>
          </p:nvPr>
        </p:nvSpPr>
        <p:spPr>
          <a:xfrm>
            <a:off x="684213" y="2060575"/>
            <a:ext cx="7920037" cy="4321175"/>
          </a:xfrm>
        </p:spPr>
        <p:txBody>
          <a:bodyPr/>
          <a:lstStyle/>
          <a:p>
            <a:pPr marR="0" algn="l" eaLnBrk="1" hangingPunct="1"/>
            <a:endParaRPr lang="ru-RU" smtClean="0"/>
          </a:p>
          <a:p>
            <a:pPr marR="0" algn="l" eaLnBrk="1" hangingPunct="1"/>
            <a:r>
              <a:rPr lang="ru-RU" sz="3600" smtClean="0">
                <a:solidFill>
                  <a:srgbClr val="002060"/>
                </a:solidFill>
              </a:rPr>
              <a:t>Расписываются авторские формы, методы, дидактические средства, технологии организации образовательного процесса в объединении</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704088"/>
            <a:ext cx="8305800" cy="4796614"/>
          </a:xfrm>
        </p:spPr>
        <p:txBody>
          <a:bodyPr>
            <a:normAutofit fontScale="90000"/>
          </a:bodyPr>
          <a:lstStyle/>
          <a:p>
            <a:pPr eaLnBrk="1" fontAlgn="auto" hangingPunct="1">
              <a:spcAft>
                <a:spcPts val="0"/>
              </a:spcAft>
              <a:defRPr/>
            </a:pPr>
            <a:r>
              <a:rPr lang="ru-RU" sz="4000" b="1" dirty="0" smtClean="0">
                <a:solidFill>
                  <a:srgbClr val="C00000"/>
                </a:solidFill>
              </a:rPr>
              <a:t>Список использованной литературы.</a:t>
            </a:r>
            <a:r>
              <a:rPr lang="ru-RU" sz="4000" b="1" dirty="0" smtClean="0"/>
              <a:t/>
            </a:r>
            <a:br>
              <a:rPr lang="ru-RU" sz="4000" b="1" dirty="0" smtClean="0"/>
            </a:br>
            <a:r>
              <a:rPr lang="ru-RU" sz="2800" b="1" dirty="0" smtClean="0"/>
              <a:t/>
            </a:r>
            <a:br>
              <a:rPr lang="ru-RU" sz="2800" b="1" dirty="0" smtClean="0"/>
            </a:br>
            <a:r>
              <a:rPr lang="ru-RU" sz="2800" b="1" dirty="0" smtClean="0"/>
              <a:t>     </a:t>
            </a:r>
            <a:r>
              <a:rPr lang="ru-RU" sz="2000" dirty="0" smtClean="0"/>
              <a:t>Оформляется в соответствии </a:t>
            </a:r>
            <a:r>
              <a:rPr lang="ru-RU" sz="2000" b="1" dirty="0" smtClean="0"/>
              <a:t>ГОСТ Р 7.0.5-2008. </a:t>
            </a:r>
            <a:r>
              <a:rPr lang="ru-RU" sz="2000" dirty="0" smtClean="0"/>
              <a:t>«Система стандартов по информации, библиотечному и издательскому делу. Библиографическая ссылка. Общие требования и правила составления», введенного в действие 01.01.2009.  </a:t>
            </a:r>
            <a:r>
              <a:rPr lang="ru-RU" sz="1800" dirty="0" smtClean="0"/>
              <a:t/>
            </a:r>
            <a:br>
              <a:rPr lang="ru-RU" sz="1800" dirty="0" smtClean="0"/>
            </a:br>
            <a:r>
              <a:rPr lang="ru-RU" sz="1800" dirty="0" smtClean="0"/>
              <a:t/>
            </a:r>
            <a:br>
              <a:rPr lang="ru-RU" sz="1800" dirty="0" smtClean="0"/>
            </a:br>
            <a:r>
              <a:rPr lang="ru-RU" sz="2800" dirty="0" smtClean="0"/>
              <a:t>   </a:t>
            </a:r>
            <a:r>
              <a:rPr lang="ru-RU" sz="2000" dirty="0" smtClean="0"/>
              <a:t>Список литературы должен содержать перечень изданий, в том числе опубликованных </a:t>
            </a:r>
            <a:r>
              <a:rPr lang="ru-RU" sz="2000" b="1" dirty="0" smtClean="0"/>
              <a:t>за предыдущие 5 лет </a:t>
            </a:r>
            <a:r>
              <a:rPr lang="ru-RU" sz="2000" dirty="0" smtClean="0"/>
              <a:t>(</a:t>
            </a:r>
            <a:r>
              <a:rPr lang="ru-RU" sz="2000" i="1" dirty="0" smtClean="0"/>
              <a:t>периодические издания </a:t>
            </a:r>
            <a:r>
              <a:rPr lang="ru-RU" sz="2000" dirty="0" smtClean="0"/>
              <a:t>за последние </a:t>
            </a:r>
            <a:r>
              <a:rPr lang="ru-RU" sz="2000" b="1" i="1" dirty="0" smtClean="0"/>
              <a:t>3 года</a:t>
            </a:r>
            <a:r>
              <a:rPr lang="ru-RU" sz="2000" dirty="0" smtClean="0"/>
              <a:t>), по общей педагогике; по методике данного вида деятельности; по методике воспитания; по общей и возрастной психологии; по теории и истории выбранного вида деятельности; опубликованные учебные, методические и дидактические пособия.</a:t>
            </a:r>
            <a:br>
              <a:rPr lang="ru-RU" sz="2000" dirty="0" smtClean="0"/>
            </a:br>
            <a:r>
              <a:rPr lang="ru-RU" sz="2800" dirty="0" smtClean="0"/>
              <a:t/>
            </a:r>
            <a:br>
              <a:rPr lang="ru-RU" sz="2800" dirty="0" smtClean="0"/>
            </a:br>
            <a:endParaRPr lang="ru-RU" sz="2800" b="1" dirty="0"/>
          </a:p>
        </p:txBody>
      </p:sp>
      <p:sp>
        <p:nvSpPr>
          <p:cNvPr id="2" name="Номер слайда 1"/>
          <p:cNvSpPr>
            <a:spLocks noGrp="1"/>
          </p:cNvSpPr>
          <p:nvPr>
            <p:ph type="sldNum" sz="quarter" idx="12"/>
          </p:nvPr>
        </p:nvSpPr>
        <p:spPr/>
        <p:txBody>
          <a:bodyPr>
            <a:normAutofit/>
          </a:bodyPr>
          <a:lstStyle/>
          <a:p>
            <a:pPr>
              <a:defRPr/>
            </a:pPr>
            <a:fld id="{B0AA434D-D316-4F7C-B163-D42788DE9079}" type="slidenum">
              <a:rPr lang="ru-RU"/>
              <a:pPr>
                <a:defRPr/>
              </a:pPr>
              <a:t>28</a:t>
            </a:fld>
            <a:endParaRPr lang="ru-RU"/>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p:nvPr>
        </p:nvSpPr>
        <p:spPr>
          <a:xfrm>
            <a:off x="395288" y="692150"/>
            <a:ext cx="8229600" cy="1143000"/>
          </a:xfrm>
        </p:spPr>
        <p:txBody>
          <a:bodyPr/>
          <a:lstStyle/>
          <a:p>
            <a:pPr eaLnBrk="1" hangingPunct="1"/>
            <a:r>
              <a:rPr lang="ru-RU" sz="3600" b="1" smtClean="0">
                <a:solidFill>
                  <a:srgbClr val="C00000"/>
                </a:solidFill>
              </a:rPr>
              <a:t>Приложения к программе:</a:t>
            </a:r>
            <a:r>
              <a:rPr lang="ru-RU" smtClean="0">
                <a:solidFill>
                  <a:srgbClr val="C00000"/>
                </a:solidFill>
              </a:rPr>
              <a:t> </a:t>
            </a:r>
          </a:p>
        </p:txBody>
      </p:sp>
      <p:sp>
        <p:nvSpPr>
          <p:cNvPr id="24579" name="Rectangle 3"/>
          <p:cNvSpPr>
            <a:spLocks noGrp="1"/>
          </p:cNvSpPr>
          <p:nvPr>
            <p:ph idx="1"/>
          </p:nvPr>
        </p:nvSpPr>
        <p:spPr/>
        <p:txBody>
          <a:bodyPr>
            <a:normAutofit lnSpcReduction="10000"/>
          </a:bodyPr>
          <a:lstStyle/>
          <a:p>
            <a:pPr marL="274320" indent="-274320" eaLnBrk="1" fontAlgn="auto" hangingPunct="1">
              <a:lnSpc>
                <a:spcPct val="80000"/>
              </a:lnSpc>
              <a:spcAft>
                <a:spcPts val="0"/>
              </a:spcAft>
              <a:buClr>
                <a:schemeClr val="accent3"/>
              </a:buClr>
              <a:buFont typeface="Wingdings 2"/>
              <a:buChar char=""/>
              <a:defRPr/>
            </a:pPr>
            <a:r>
              <a:rPr lang="ru-RU" sz="3200" b="1" smtClean="0">
                <a:solidFill>
                  <a:schemeClr val="tx2"/>
                </a:solidFill>
                <a:latin typeface="Calibri" pitchFamily="34" charset="0"/>
              </a:rPr>
              <a:t>словарь специальных терминов с пояснениями;</a:t>
            </a:r>
          </a:p>
          <a:p>
            <a:pPr marL="274320" indent="-274320" eaLnBrk="1" fontAlgn="auto" hangingPunct="1">
              <a:lnSpc>
                <a:spcPct val="80000"/>
              </a:lnSpc>
              <a:spcAft>
                <a:spcPts val="0"/>
              </a:spcAft>
              <a:buClr>
                <a:schemeClr val="accent3"/>
              </a:buClr>
              <a:buFont typeface="Wingdings 2"/>
              <a:buChar char=""/>
              <a:defRPr/>
            </a:pPr>
            <a:r>
              <a:rPr lang="ru-RU" sz="3200" b="1" smtClean="0">
                <a:solidFill>
                  <a:schemeClr val="tx2"/>
                </a:solidFill>
                <a:latin typeface="Calibri" pitchFamily="34" charset="0"/>
              </a:rPr>
              <a:t>· контрольные вопросы;</a:t>
            </a:r>
          </a:p>
          <a:p>
            <a:pPr marL="274320" indent="-274320" eaLnBrk="1" fontAlgn="auto" hangingPunct="1">
              <a:lnSpc>
                <a:spcPct val="80000"/>
              </a:lnSpc>
              <a:spcAft>
                <a:spcPts val="0"/>
              </a:spcAft>
              <a:buClr>
                <a:schemeClr val="accent3"/>
              </a:buClr>
              <a:buFont typeface="Wingdings 2"/>
              <a:buChar char=""/>
              <a:defRPr/>
            </a:pPr>
            <a:r>
              <a:rPr lang="ru-RU" sz="3200" b="1" smtClean="0">
                <a:solidFill>
                  <a:schemeClr val="tx2"/>
                </a:solidFill>
                <a:latin typeface="Calibri" pitchFamily="34" charset="0"/>
              </a:rPr>
              <a:t>· готовые изделия, образцы;</a:t>
            </a:r>
          </a:p>
          <a:p>
            <a:pPr marL="274320" indent="-274320" eaLnBrk="1" fontAlgn="auto" hangingPunct="1">
              <a:lnSpc>
                <a:spcPct val="80000"/>
              </a:lnSpc>
              <a:spcAft>
                <a:spcPts val="0"/>
              </a:spcAft>
              <a:buClr>
                <a:schemeClr val="accent3"/>
              </a:buClr>
              <a:buFont typeface="Wingdings 2"/>
              <a:buChar char=""/>
              <a:defRPr/>
            </a:pPr>
            <a:r>
              <a:rPr lang="ru-RU" sz="3200" b="1" smtClean="0">
                <a:solidFill>
                  <a:schemeClr val="tx2"/>
                </a:solidFill>
                <a:latin typeface="Calibri" pitchFamily="34" charset="0"/>
              </a:rPr>
              <a:t>· условия прослушивания;</a:t>
            </a:r>
          </a:p>
          <a:p>
            <a:pPr marL="274320" indent="-274320" eaLnBrk="1" fontAlgn="auto" hangingPunct="1">
              <a:lnSpc>
                <a:spcPct val="80000"/>
              </a:lnSpc>
              <a:spcAft>
                <a:spcPts val="0"/>
              </a:spcAft>
              <a:buClr>
                <a:schemeClr val="accent3"/>
              </a:buClr>
              <a:buFont typeface="Wingdings 2"/>
              <a:buChar char=""/>
              <a:defRPr/>
            </a:pPr>
            <a:r>
              <a:rPr lang="ru-RU" sz="3200" b="1" smtClean="0">
                <a:solidFill>
                  <a:schemeClr val="tx2"/>
                </a:solidFill>
                <a:latin typeface="Calibri" pitchFamily="34" charset="0"/>
              </a:rPr>
              <a:t>· описание занятий;</a:t>
            </a:r>
          </a:p>
          <a:p>
            <a:pPr marL="274320" indent="-274320" eaLnBrk="1" fontAlgn="auto" hangingPunct="1">
              <a:lnSpc>
                <a:spcPct val="80000"/>
              </a:lnSpc>
              <a:spcAft>
                <a:spcPts val="0"/>
              </a:spcAft>
              <a:buClr>
                <a:schemeClr val="accent3"/>
              </a:buClr>
              <a:buFont typeface="Wingdings 2"/>
              <a:buChar char=""/>
              <a:defRPr/>
            </a:pPr>
            <a:r>
              <a:rPr lang="ru-RU" sz="3200" b="1" smtClean="0">
                <a:solidFill>
                  <a:schemeClr val="tx2"/>
                </a:solidFill>
                <a:latin typeface="Calibri" pitchFamily="34" charset="0"/>
              </a:rPr>
              <a:t>· технологические карты;</a:t>
            </a:r>
          </a:p>
          <a:p>
            <a:pPr marL="274320" indent="-274320" eaLnBrk="1" fontAlgn="auto" hangingPunct="1">
              <a:lnSpc>
                <a:spcPct val="80000"/>
              </a:lnSpc>
              <a:spcAft>
                <a:spcPts val="0"/>
              </a:spcAft>
              <a:buClr>
                <a:schemeClr val="accent3"/>
              </a:buClr>
              <a:buFont typeface="Wingdings 2"/>
              <a:buChar char=""/>
              <a:defRPr/>
            </a:pPr>
            <a:r>
              <a:rPr lang="ru-RU" sz="3200" b="1" smtClean="0">
                <a:solidFill>
                  <a:schemeClr val="tx2"/>
                </a:solidFill>
                <a:latin typeface="Calibri" pitchFamily="34" charset="0"/>
              </a:rPr>
              <a:t>· материалы тестирования;</a:t>
            </a:r>
          </a:p>
          <a:p>
            <a:pPr marL="274320" indent="-274320" eaLnBrk="1" fontAlgn="auto" hangingPunct="1">
              <a:lnSpc>
                <a:spcPct val="80000"/>
              </a:lnSpc>
              <a:spcAft>
                <a:spcPts val="0"/>
              </a:spcAft>
              <a:buClr>
                <a:schemeClr val="accent3"/>
              </a:buClr>
              <a:buFont typeface="Wingdings 2"/>
              <a:buChar char=""/>
              <a:defRPr/>
            </a:pPr>
            <a:r>
              <a:rPr lang="ru-RU" sz="3200" b="1" smtClean="0">
                <a:solidFill>
                  <a:schemeClr val="tx2"/>
                </a:solidFill>
                <a:latin typeface="Calibri" pitchFamily="34" charset="0"/>
              </a:rPr>
              <a:t>· условия набора в коллектив;</a:t>
            </a:r>
          </a:p>
          <a:p>
            <a:pPr marL="274320" indent="-274320" eaLnBrk="1" fontAlgn="auto" hangingPunct="1">
              <a:lnSpc>
                <a:spcPct val="80000"/>
              </a:lnSpc>
              <a:spcAft>
                <a:spcPts val="0"/>
              </a:spcAft>
              <a:buClr>
                <a:schemeClr val="accent3"/>
              </a:buClr>
              <a:buFont typeface="Wingdings 2"/>
              <a:buChar char=""/>
              <a:defRPr/>
            </a:pPr>
            <a:r>
              <a:rPr lang="ru-RU" sz="3200" b="1" smtClean="0">
                <a:solidFill>
                  <a:schemeClr val="tx2"/>
                </a:solidFill>
                <a:latin typeface="Calibri" pitchFamily="34" charset="0"/>
              </a:rPr>
              <a:t>· памятки для родителей и др.</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2" name="Rectangle 6"/>
          <p:cNvSpPr>
            <a:spLocks noGrp="1"/>
          </p:cNvSpPr>
          <p:nvPr>
            <p:ph type="title"/>
          </p:nvPr>
        </p:nvSpPr>
        <p:spPr>
          <a:xfrm>
            <a:off x="457200" y="1557338"/>
            <a:ext cx="8229600" cy="3816350"/>
          </a:xfrm>
        </p:spPr>
        <p:txBody>
          <a:bodyPr/>
          <a:lstStyle/>
          <a:p>
            <a:pPr eaLnBrk="1" fontAlgn="auto" hangingPunct="1">
              <a:spcAft>
                <a:spcPts val="0"/>
              </a:spcAft>
              <a:defRPr/>
            </a:pPr>
            <a:r>
              <a:rPr lang="ru-RU" sz="4000" b="1" i="1" dirty="0" smtClean="0">
                <a:solidFill>
                  <a:srgbClr val="C00000"/>
                </a:solidFill>
              </a:rPr>
              <a:t>По сроку реализации</a:t>
            </a:r>
            <a:r>
              <a:rPr lang="ru-RU" sz="4000" dirty="0" smtClean="0">
                <a:solidFill>
                  <a:srgbClr val="C00000"/>
                </a:solidFill>
              </a:rPr>
              <a:t>:</a:t>
            </a:r>
            <a:br>
              <a:rPr lang="ru-RU" sz="4000" dirty="0" smtClean="0">
                <a:solidFill>
                  <a:srgbClr val="C00000"/>
                </a:solidFill>
              </a:rPr>
            </a:br>
            <a:r>
              <a:rPr lang="ru-RU" sz="4000" dirty="0" smtClean="0">
                <a:solidFill>
                  <a:srgbClr val="003399"/>
                </a:solidFill>
              </a:rPr>
              <a:t/>
            </a:r>
            <a:br>
              <a:rPr lang="ru-RU" sz="4000" dirty="0" smtClean="0">
                <a:solidFill>
                  <a:srgbClr val="003399"/>
                </a:solidFill>
              </a:rPr>
            </a:br>
            <a:r>
              <a:rPr lang="ru-RU" sz="4000" dirty="0" smtClean="0"/>
              <a:t>Краткосрочные – до 1 года обучения</a:t>
            </a:r>
            <a:br>
              <a:rPr lang="ru-RU" sz="4000" dirty="0" smtClean="0"/>
            </a:br>
            <a:r>
              <a:rPr lang="ru-RU" sz="4000" dirty="0" smtClean="0"/>
              <a:t>Долгосрочные – от 1 года и более</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a:defRPr/>
            </a:pPr>
            <a:fld id="{AA1C4208-519E-4DF1-BF9E-7A0E24B3E4FA}" type="slidenum">
              <a:rPr lang="ru-RU"/>
              <a:pPr>
                <a:defRPr/>
              </a:pPr>
              <a:t>30</a:t>
            </a:fld>
            <a:endParaRPr lang="ru-RU"/>
          </a:p>
        </p:txBody>
      </p:sp>
      <p:graphicFrame>
        <p:nvGraphicFramePr>
          <p:cNvPr id="5" name="Таблица 4"/>
          <p:cNvGraphicFramePr>
            <a:graphicFrameLocks noGrp="1"/>
          </p:cNvGraphicFramePr>
          <p:nvPr/>
        </p:nvGraphicFramePr>
        <p:xfrm>
          <a:off x="1071563" y="3000375"/>
          <a:ext cx="7396187" cy="2714644"/>
        </p:xfrm>
        <a:graphic>
          <a:graphicData uri="http://schemas.openxmlformats.org/drawingml/2006/table">
            <a:tbl>
              <a:tblPr/>
              <a:tblGrid>
                <a:gridCol w="530826">
                  <a:extLst>
                    <a:ext uri="{9D8B030D-6E8A-4147-A177-3AD203B41FA5}">
                      <a16:colId xmlns:a16="http://schemas.microsoft.com/office/drawing/2014/main" val="20000"/>
                    </a:ext>
                  </a:extLst>
                </a:gridCol>
                <a:gridCol w="758324">
                  <a:extLst>
                    <a:ext uri="{9D8B030D-6E8A-4147-A177-3AD203B41FA5}">
                      <a16:colId xmlns:a16="http://schemas.microsoft.com/office/drawing/2014/main" val="20001"/>
                    </a:ext>
                  </a:extLst>
                </a:gridCol>
                <a:gridCol w="834157">
                  <a:extLst>
                    <a:ext uri="{9D8B030D-6E8A-4147-A177-3AD203B41FA5}">
                      <a16:colId xmlns:a16="http://schemas.microsoft.com/office/drawing/2014/main" val="20002"/>
                    </a:ext>
                  </a:extLst>
                </a:gridCol>
                <a:gridCol w="1137486">
                  <a:extLst>
                    <a:ext uri="{9D8B030D-6E8A-4147-A177-3AD203B41FA5}">
                      <a16:colId xmlns:a16="http://schemas.microsoft.com/office/drawing/2014/main" val="20003"/>
                    </a:ext>
                  </a:extLst>
                </a:gridCol>
                <a:gridCol w="834157">
                  <a:extLst>
                    <a:ext uri="{9D8B030D-6E8A-4147-A177-3AD203B41FA5}">
                      <a16:colId xmlns:a16="http://schemas.microsoft.com/office/drawing/2014/main" val="20004"/>
                    </a:ext>
                  </a:extLst>
                </a:gridCol>
                <a:gridCol w="840897">
                  <a:extLst>
                    <a:ext uri="{9D8B030D-6E8A-4147-A177-3AD203B41FA5}">
                      <a16:colId xmlns:a16="http://schemas.microsoft.com/office/drawing/2014/main" val="20005"/>
                    </a:ext>
                  </a:extLst>
                </a:gridCol>
                <a:gridCol w="817305">
                  <a:extLst>
                    <a:ext uri="{9D8B030D-6E8A-4147-A177-3AD203B41FA5}">
                      <a16:colId xmlns:a16="http://schemas.microsoft.com/office/drawing/2014/main" val="20006"/>
                    </a:ext>
                  </a:extLst>
                </a:gridCol>
                <a:gridCol w="911674">
                  <a:extLst>
                    <a:ext uri="{9D8B030D-6E8A-4147-A177-3AD203B41FA5}">
                      <a16:colId xmlns:a16="http://schemas.microsoft.com/office/drawing/2014/main" val="20007"/>
                    </a:ext>
                  </a:extLst>
                </a:gridCol>
                <a:gridCol w="731361">
                  <a:extLst>
                    <a:ext uri="{9D8B030D-6E8A-4147-A177-3AD203B41FA5}">
                      <a16:colId xmlns:a16="http://schemas.microsoft.com/office/drawing/2014/main" val="20008"/>
                    </a:ext>
                  </a:extLst>
                </a:gridCol>
              </a:tblGrid>
              <a:tr h="892990">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Calibri" pitchFamily="34" charset="0"/>
                          <a:cs typeface="Times New Roman" pitchFamily="18" charset="0"/>
                        </a:rPr>
                        <a:t>№</a:t>
                      </a:r>
                    </a:p>
                    <a:p>
                      <a:pPr marL="0" marR="0" lvl="0" indent="0" algn="just"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dirty="0" err="1" smtClean="0">
                          <a:ln>
                            <a:noFill/>
                          </a:ln>
                          <a:solidFill>
                            <a:srgbClr val="002060"/>
                          </a:solidFill>
                          <a:effectLst/>
                          <a:latin typeface="Calibri" pitchFamily="34" charset="0"/>
                          <a:cs typeface="Times New Roman" pitchFamily="18" charset="0"/>
                        </a:rPr>
                        <a:t>п</a:t>
                      </a:r>
                      <a:r>
                        <a:rPr kumimoji="0" lang="ru-RU" sz="1400" b="1" i="0" u="none" strike="noStrike" cap="none" normalizeH="0" baseline="0" dirty="0" smtClean="0">
                          <a:ln>
                            <a:noFill/>
                          </a:ln>
                          <a:solidFill>
                            <a:srgbClr val="002060"/>
                          </a:solidFill>
                          <a:effectLst/>
                          <a:latin typeface="Calibri" pitchFamily="34" charset="0"/>
                          <a:cs typeface="Times New Roman" pitchFamily="18" charset="0"/>
                        </a:rPr>
                        <a:t>/</a:t>
                      </a:r>
                      <a:r>
                        <a:rPr kumimoji="0" lang="ru-RU" sz="1400" b="1" i="0" u="none" strike="noStrike" cap="none" normalizeH="0" baseline="0" dirty="0" err="1" smtClean="0">
                          <a:ln>
                            <a:noFill/>
                          </a:ln>
                          <a:solidFill>
                            <a:srgbClr val="002060"/>
                          </a:solidFill>
                          <a:effectLst/>
                          <a:latin typeface="Calibri" pitchFamily="34" charset="0"/>
                          <a:cs typeface="Times New Roman" pitchFamily="18" charset="0"/>
                        </a:rPr>
                        <a:t>п</a:t>
                      </a:r>
                      <a:endParaRPr kumimoji="0" lang="ru-RU" sz="1400" b="1" i="0" u="none" strike="noStrike" cap="none" normalizeH="0" baseline="0" dirty="0" smtClean="0">
                        <a:ln>
                          <a:noFill/>
                        </a:ln>
                        <a:solidFill>
                          <a:srgbClr val="002060"/>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Calibri" pitchFamily="34" charset="0"/>
                          <a:cs typeface="Times New Roman" pitchFamily="18" charset="0"/>
                        </a:rPr>
                        <a:t>месяц</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Calibri" pitchFamily="34" charset="0"/>
                          <a:cs typeface="Times New Roman" pitchFamily="18" charset="0"/>
                        </a:rPr>
                        <a:t>число</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Calibri" pitchFamily="34" charset="0"/>
                          <a:cs typeface="Times New Roman" pitchFamily="18" charset="0"/>
                        </a:rPr>
                        <a:t>Время проведения занятия</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Calibri" pitchFamily="34" charset="0"/>
                          <a:cs typeface="Times New Roman" pitchFamily="18" charset="0"/>
                        </a:rPr>
                        <a:t>Форма занятия</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Calibri" pitchFamily="34" charset="0"/>
                          <a:cs typeface="Times New Roman" pitchFamily="18" charset="0"/>
                        </a:rPr>
                        <a:t>Кол-во часов</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Calibri" pitchFamily="34" charset="0"/>
                          <a:cs typeface="Times New Roman" pitchFamily="18" charset="0"/>
                        </a:rPr>
                        <a:t>Тема занятия</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Calibri" pitchFamily="34" charset="0"/>
                          <a:cs typeface="Times New Roman" pitchFamily="18" charset="0"/>
                        </a:rPr>
                        <a:t>Место</a:t>
                      </a:r>
                    </a:p>
                    <a:p>
                      <a:pPr marL="0" marR="0" lvl="0" indent="0" algn="just"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Calibri" pitchFamily="34" charset="0"/>
                          <a:cs typeface="Times New Roman" pitchFamily="18" charset="0"/>
                        </a:rPr>
                        <a:t>проведения</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Calibri" pitchFamily="34" charset="0"/>
                          <a:cs typeface="Times New Roman" pitchFamily="18" charset="0"/>
                        </a:rPr>
                        <a:t>Форма контроля</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3609">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03609">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03609">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03609">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03609">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03609">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31829" name="Rectangle 1"/>
          <p:cNvSpPr>
            <a:spLocks noChangeArrowheads="1"/>
          </p:cNvSpPr>
          <p:nvPr/>
        </p:nvSpPr>
        <p:spPr bwMode="auto">
          <a:xfrm>
            <a:off x="2286000" y="1428750"/>
            <a:ext cx="4899025" cy="830263"/>
          </a:xfrm>
          <a:prstGeom prst="rect">
            <a:avLst/>
          </a:prstGeom>
          <a:noFill/>
          <a:ln w="9525">
            <a:noFill/>
            <a:miter lim="800000"/>
            <a:headEnd/>
            <a:tailEnd/>
          </a:ln>
        </p:spPr>
        <p:txBody>
          <a:bodyPr anchor="ctr">
            <a:spAutoFit/>
          </a:bodyPr>
          <a:lstStyle/>
          <a:p>
            <a:pPr eaLnBrk="0" hangingPunct="0"/>
            <a:r>
              <a:rPr lang="ru-RU" sz="2400" b="1">
                <a:solidFill>
                  <a:srgbClr val="C00000"/>
                </a:solidFill>
                <a:latin typeface="Calibri" pitchFamily="34" charset="0"/>
                <a:cs typeface="Times New Roman" pitchFamily="18" charset="0"/>
              </a:rPr>
              <a:t>Оформление </a:t>
            </a:r>
          </a:p>
          <a:p>
            <a:pPr eaLnBrk="0" hangingPunct="0"/>
            <a:r>
              <a:rPr lang="ru-RU" sz="2400" b="1">
                <a:solidFill>
                  <a:srgbClr val="C00000"/>
                </a:solidFill>
                <a:latin typeface="Calibri" pitchFamily="34" charset="0"/>
                <a:cs typeface="Times New Roman" pitchFamily="18" charset="0"/>
              </a:rPr>
              <a:t>календарного учебного графика</a:t>
            </a:r>
            <a:endParaRPr lang="ru-RU" sz="2400" b="1">
              <a:solidFill>
                <a:srgbClr val="C000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6626" name="Rectangle 5"/>
          <p:cNvSpPr>
            <a:spLocks noGrp="1"/>
          </p:cNvSpPr>
          <p:nvPr>
            <p:ph type="ctrTitle"/>
          </p:nvPr>
        </p:nvSpPr>
        <p:spPr>
          <a:xfrm>
            <a:off x="755650" y="765175"/>
            <a:ext cx="7772400" cy="503238"/>
          </a:xfrm>
        </p:spPr>
        <p:txBody>
          <a:bodyPr/>
          <a:lstStyle/>
          <a:p>
            <a:pPr algn="ctr" eaLnBrk="1" fontAlgn="auto" hangingPunct="1">
              <a:spcAft>
                <a:spcPts val="0"/>
              </a:spcAft>
              <a:defRPr/>
            </a:pPr>
            <a:r>
              <a:rPr lang="ru-RU" sz="3200" dirty="0" smtClean="0">
                <a:solidFill>
                  <a:srgbClr val="C00000"/>
                </a:solidFill>
              </a:rPr>
              <a:t>Личностные результаты</a:t>
            </a:r>
          </a:p>
        </p:txBody>
      </p:sp>
      <p:sp>
        <p:nvSpPr>
          <p:cNvPr id="32771" name="Rectangle 6"/>
          <p:cNvSpPr>
            <a:spLocks noGrp="1"/>
          </p:cNvSpPr>
          <p:nvPr>
            <p:ph type="subTitle" idx="1"/>
          </p:nvPr>
        </p:nvSpPr>
        <p:spPr>
          <a:xfrm>
            <a:off x="250825" y="1341438"/>
            <a:ext cx="8569325" cy="5256212"/>
          </a:xfrm>
          <a:solidFill>
            <a:srgbClr val="C6F0E9"/>
          </a:solidFill>
        </p:spPr>
        <p:txBody>
          <a:bodyPr/>
          <a:lstStyle/>
          <a:p>
            <a:pPr marL="495300" marR="0" indent="-495300" algn="l" eaLnBrk="1" hangingPunct="1">
              <a:lnSpc>
                <a:spcPct val="80000"/>
              </a:lnSpc>
              <a:buFont typeface="Wingdings 2" pitchFamily="18" charset="2"/>
              <a:buChar char=""/>
            </a:pPr>
            <a:r>
              <a:rPr lang="ru-RU" sz="2200" i="1" smtClean="0">
                <a:solidFill>
                  <a:srgbClr val="00153E"/>
                </a:solidFill>
              </a:rPr>
              <a:t>формирование основ российской гражданской идентичности,  чувства гордости за свою Родину, российский народ и историю России,  осознание своей этнической и национальной принадлежности;  формирование ценностей многонационального российского общества;  становление гуманистических и демократических ценностных ориентации;</a:t>
            </a:r>
          </a:p>
          <a:p>
            <a:pPr marL="495300" marR="0" indent="-495300" algn="l" eaLnBrk="1" hangingPunct="1">
              <a:lnSpc>
                <a:spcPct val="80000"/>
              </a:lnSpc>
              <a:buFont typeface="Wingdings 2" pitchFamily="18" charset="2"/>
              <a:buChar char=""/>
            </a:pPr>
            <a:r>
              <a:rPr lang="ru-RU" sz="2200" i="1" smtClean="0">
                <a:solidFill>
                  <a:srgbClr val="00153E"/>
                </a:solidFill>
              </a:rPr>
              <a:t>формирование целостного, социально ориентированного взгляда на мир в его органичном единстве и разнообразии природы, народов,  культур и религий;</a:t>
            </a:r>
          </a:p>
          <a:p>
            <a:pPr marL="495300" marR="0" indent="-495300" algn="l" eaLnBrk="1" hangingPunct="1">
              <a:lnSpc>
                <a:spcPct val="80000"/>
              </a:lnSpc>
              <a:buFont typeface="Wingdings 2" pitchFamily="18" charset="2"/>
              <a:buChar char=""/>
            </a:pPr>
            <a:r>
              <a:rPr lang="ru-RU" sz="2200" i="1" smtClean="0">
                <a:solidFill>
                  <a:srgbClr val="00153E"/>
                </a:solidFill>
              </a:rPr>
              <a:t>формирование уважительного отношения к иному мнению, истории и культуре других народов;</a:t>
            </a:r>
          </a:p>
          <a:p>
            <a:pPr marL="495300" marR="0" indent="-495300" algn="l" eaLnBrk="1" hangingPunct="1">
              <a:lnSpc>
                <a:spcPct val="80000"/>
              </a:lnSpc>
              <a:buFont typeface="Wingdings 2" pitchFamily="18" charset="2"/>
              <a:buChar char=""/>
            </a:pPr>
            <a:r>
              <a:rPr lang="ru-RU" sz="2200" i="1" smtClean="0">
                <a:solidFill>
                  <a:srgbClr val="00153E"/>
                </a:solidFill>
              </a:rPr>
              <a:t>овладение начальными навыками адаптации в динамично изменяющемся и развивающемся мире;</a:t>
            </a:r>
          </a:p>
          <a:p>
            <a:pPr marL="495300" marR="0" indent="-495300" algn="l" eaLnBrk="1" hangingPunct="1">
              <a:lnSpc>
                <a:spcPct val="80000"/>
              </a:lnSpc>
              <a:buFont typeface="Wingdings 2" pitchFamily="18" charset="2"/>
              <a:buChar char=""/>
            </a:pPr>
            <a:r>
              <a:rPr lang="ru-RU" sz="2200" i="1" smtClean="0">
                <a:solidFill>
                  <a:srgbClr val="00153E"/>
                </a:solidFill>
              </a:rPr>
              <a:t>принятие и освоение социальной роли обучающегося, развитие мотивов учебной деятельности и формирование личностного смысла учения;</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2" name="Rectangle 4"/>
          <p:cNvSpPr>
            <a:spLocks noGrp="1"/>
          </p:cNvSpPr>
          <p:nvPr>
            <p:ph type="title"/>
          </p:nvPr>
        </p:nvSpPr>
        <p:spPr>
          <a:xfrm>
            <a:off x="457200" y="704850"/>
            <a:ext cx="8686800" cy="5964238"/>
          </a:xfrm>
          <a:solidFill>
            <a:srgbClr val="C6F0E9"/>
          </a:solidFill>
        </p:spPr>
        <p:txBody>
          <a:bodyPr>
            <a:normAutofit fontScale="90000"/>
          </a:bodyPr>
          <a:lstStyle/>
          <a:p>
            <a:pPr eaLnBrk="1" fontAlgn="auto" hangingPunct="1">
              <a:spcAft>
                <a:spcPts val="0"/>
              </a:spcAft>
              <a:defRPr/>
            </a:pPr>
            <a:r>
              <a:rPr lang="ru-RU" sz="2200" i="1" dirty="0" smtClean="0">
                <a:solidFill>
                  <a:srgbClr val="00153E"/>
                </a:solidFill>
                <a:latin typeface="Arial" charset="0"/>
              </a:rPr>
              <a:t/>
            </a:r>
            <a:br>
              <a:rPr lang="ru-RU" sz="2200" i="1" dirty="0" smtClean="0">
                <a:solidFill>
                  <a:srgbClr val="00153E"/>
                </a:solidFill>
                <a:latin typeface="Arial" charset="0"/>
              </a:rPr>
            </a:br>
            <a:r>
              <a:rPr lang="ru-RU" sz="2200" i="1" dirty="0" smtClean="0">
                <a:solidFill>
                  <a:srgbClr val="00153E"/>
                </a:solidFill>
                <a:latin typeface="Arial" charset="0"/>
              </a:rPr>
              <a:t>- </a:t>
            </a:r>
            <a:r>
              <a:rPr lang="ru-RU" sz="2200" i="1" dirty="0" smtClean="0">
                <a:solidFill>
                  <a:srgbClr val="00153E"/>
                </a:solidFill>
                <a:latin typeface="Constantia" pitchFamily="18" charset="0"/>
              </a:rPr>
              <a:t>развитие самостоятельности и личной ответственности за свои поступки, в том числе в информационной деятельности, на основе представлений о нравственных нормах, социальной справедливости и свободе;</a:t>
            </a:r>
            <a:br>
              <a:rPr lang="ru-RU" sz="2200" i="1" dirty="0" smtClean="0">
                <a:solidFill>
                  <a:srgbClr val="00153E"/>
                </a:solidFill>
                <a:latin typeface="Constantia" pitchFamily="18" charset="0"/>
              </a:rPr>
            </a:br>
            <a:r>
              <a:rPr lang="ru-RU" sz="2200" i="1" dirty="0" smtClean="0">
                <a:solidFill>
                  <a:srgbClr val="00153E"/>
                </a:solidFill>
                <a:latin typeface="Constantia" pitchFamily="18" charset="0"/>
              </a:rPr>
              <a:t/>
            </a:r>
            <a:br>
              <a:rPr lang="ru-RU" sz="2200" i="1" dirty="0" smtClean="0">
                <a:solidFill>
                  <a:srgbClr val="00153E"/>
                </a:solidFill>
                <a:latin typeface="Constantia" pitchFamily="18" charset="0"/>
              </a:rPr>
            </a:br>
            <a:r>
              <a:rPr lang="ru-RU" sz="2200" i="1" dirty="0" smtClean="0">
                <a:solidFill>
                  <a:srgbClr val="00153E"/>
                </a:solidFill>
                <a:latin typeface="Constantia" pitchFamily="18" charset="0"/>
              </a:rPr>
              <a:t>- формирование эстетических потребностей, ценностей и чувств;</a:t>
            </a:r>
            <a:br>
              <a:rPr lang="ru-RU" sz="2200" i="1" dirty="0" smtClean="0">
                <a:solidFill>
                  <a:srgbClr val="00153E"/>
                </a:solidFill>
                <a:latin typeface="Constantia" pitchFamily="18" charset="0"/>
              </a:rPr>
            </a:br>
            <a:r>
              <a:rPr lang="ru-RU" sz="2200" i="1" dirty="0" smtClean="0">
                <a:solidFill>
                  <a:srgbClr val="00153E"/>
                </a:solidFill>
                <a:latin typeface="Constantia" pitchFamily="18" charset="0"/>
              </a:rPr>
              <a:t>развитие этических чувств, доброжелательности и эмоционально-нравственной отзывчивости, понимания и сопереживания чувствам других людей;</a:t>
            </a:r>
            <a:br>
              <a:rPr lang="ru-RU" sz="2200" i="1" dirty="0" smtClean="0">
                <a:solidFill>
                  <a:srgbClr val="00153E"/>
                </a:solidFill>
                <a:latin typeface="Constantia" pitchFamily="18" charset="0"/>
              </a:rPr>
            </a:br>
            <a:r>
              <a:rPr lang="ru-RU" sz="2200" i="1" dirty="0" smtClean="0">
                <a:solidFill>
                  <a:srgbClr val="00153E"/>
                </a:solidFill>
                <a:latin typeface="Constantia" pitchFamily="18" charset="0"/>
              </a:rPr>
              <a:t/>
            </a:r>
            <a:br>
              <a:rPr lang="ru-RU" sz="2200" i="1" dirty="0" smtClean="0">
                <a:solidFill>
                  <a:srgbClr val="00153E"/>
                </a:solidFill>
                <a:latin typeface="Constantia" pitchFamily="18" charset="0"/>
              </a:rPr>
            </a:br>
            <a:r>
              <a:rPr lang="ru-RU" sz="2200" i="1" dirty="0" smtClean="0">
                <a:solidFill>
                  <a:srgbClr val="00153E"/>
                </a:solidFill>
                <a:latin typeface="Constantia" pitchFamily="18" charset="0"/>
              </a:rPr>
              <a:t>- развитие навыков сотрудничества со взрослыми и сверстниками в разных социальных ситуациях, умения не создавать конфликтов и находить выходы из спорных ситуаций;</a:t>
            </a:r>
            <a:br>
              <a:rPr lang="ru-RU" sz="2200" i="1" dirty="0" smtClean="0">
                <a:solidFill>
                  <a:srgbClr val="00153E"/>
                </a:solidFill>
                <a:latin typeface="Constantia" pitchFamily="18" charset="0"/>
              </a:rPr>
            </a:br>
            <a:r>
              <a:rPr lang="ru-RU" sz="2200" i="1" dirty="0" smtClean="0">
                <a:solidFill>
                  <a:srgbClr val="00153E"/>
                </a:solidFill>
                <a:latin typeface="Constantia" pitchFamily="18" charset="0"/>
              </a:rPr>
              <a:t>формирование установки на безопасный, здоровый образ жизни,  наличие мотивации к творческому труду, работе на результат, бережному отношению к материальным и духовным ценностям.</a:t>
            </a:r>
            <a:br>
              <a:rPr lang="ru-RU" sz="2200" i="1" dirty="0" smtClean="0">
                <a:solidFill>
                  <a:srgbClr val="00153E"/>
                </a:solidFill>
                <a:latin typeface="Constantia" pitchFamily="18" charset="0"/>
              </a:rPr>
            </a:br>
            <a:r>
              <a:rPr lang="ru-RU" sz="2000" dirty="0" smtClean="0">
                <a:latin typeface="Arial" charset="0"/>
              </a:rPr>
              <a:t/>
            </a:r>
            <a:br>
              <a:rPr lang="ru-RU" sz="2000" dirty="0" smtClean="0">
                <a:latin typeface="Arial" charset="0"/>
              </a:rPr>
            </a:br>
            <a:r>
              <a:rPr lang="ru-RU" sz="2000" dirty="0" smtClean="0">
                <a:latin typeface="Arial" charset="0"/>
              </a:rPr>
              <a:t/>
            </a:r>
            <a:br>
              <a:rPr lang="ru-RU" sz="2000" dirty="0" smtClean="0">
                <a:latin typeface="Arial" charset="0"/>
              </a:rPr>
            </a:br>
            <a:endParaRPr lang="ru-RU" sz="2000" dirty="0" smtClean="0">
              <a:latin typeface="Arial"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8674" name="Rectangle 2"/>
          <p:cNvSpPr>
            <a:spLocks noGrp="1"/>
          </p:cNvSpPr>
          <p:nvPr>
            <p:ph type="ctrTitle"/>
          </p:nvPr>
        </p:nvSpPr>
        <p:spPr>
          <a:xfrm>
            <a:off x="900113" y="836613"/>
            <a:ext cx="7772400" cy="504825"/>
          </a:xfrm>
        </p:spPr>
        <p:txBody>
          <a:bodyPr/>
          <a:lstStyle/>
          <a:p>
            <a:pPr algn="ctr" eaLnBrk="1" fontAlgn="auto" hangingPunct="1">
              <a:spcAft>
                <a:spcPts val="0"/>
              </a:spcAft>
              <a:defRPr/>
            </a:pPr>
            <a:r>
              <a:rPr lang="ru-RU" sz="3200" dirty="0" err="1" smtClean="0">
                <a:solidFill>
                  <a:srgbClr val="C00000"/>
                </a:solidFill>
              </a:rPr>
              <a:t>Метапредметные</a:t>
            </a:r>
            <a:r>
              <a:rPr lang="ru-RU" sz="3200" dirty="0" smtClean="0">
                <a:solidFill>
                  <a:srgbClr val="C00000"/>
                </a:solidFill>
              </a:rPr>
              <a:t> результаты</a:t>
            </a:r>
          </a:p>
        </p:txBody>
      </p:sp>
      <p:sp>
        <p:nvSpPr>
          <p:cNvPr id="34819" name="Rectangle 3"/>
          <p:cNvSpPr>
            <a:spLocks noGrp="1"/>
          </p:cNvSpPr>
          <p:nvPr>
            <p:ph type="subTitle" idx="1"/>
          </p:nvPr>
        </p:nvSpPr>
        <p:spPr>
          <a:xfrm>
            <a:off x="250825" y="1341438"/>
            <a:ext cx="8569325" cy="5256212"/>
          </a:xfrm>
          <a:solidFill>
            <a:srgbClr val="C6F0E9"/>
          </a:solidFill>
        </p:spPr>
        <p:txBody>
          <a:bodyPr/>
          <a:lstStyle/>
          <a:p>
            <a:pPr marL="495300" marR="0" indent="-495300" algn="l" eaLnBrk="1" hangingPunct="1">
              <a:lnSpc>
                <a:spcPct val="80000"/>
              </a:lnSpc>
              <a:buFont typeface="Wingdings 2" pitchFamily="18" charset="2"/>
              <a:buChar char=""/>
            </a:pPr>
            <a:r>
              <a:rPr lang="ru-RU" sz="2000" i="1" smtClean="0">
                <a:solidFill>
                  <a:srgbClr val="001B50"/>
                </a:solidFill>
              </a:rPr>
              <a:t>овладение способностью принимать и сохранять цели и задачи учебной деятельности, поиска средств ее осуществления;</a:t>
            </a:r>
          </a:p>
          <a:p>
            <a:pPr marL="495300" marR="0" indent="-495300" algn="l" eaLnBrk="1" hangingPunct="1">
              <a:lnSpc>
                <a:spcPct val="80000"/>
              </a:lnSpc>
              <a:buFont typeface="Wingdings 2" pitchFamily="18" charset="2"/>
              <a:buChar char=""/>
            </a:pPr>
            <a:r>
              <a:rPr lang="ru-RU" sz="2000" i="1" smtClean="0">
                <a:solidFill>
                  <a:srgbClr val="001B50"/>
                </a:solidFill>
              </a:rPr>
              <a:t>освоение способов решения проблем творческого и поискового характера;</a:t>
            </a:r>
          </a:p>
          <a:p>
            <a:pPr marL="495300" marR="0" indent="-495300" algn="l" eaLnBrk="1" hangingPunct="1">
              <a:lnSpc>
                <a:spcPct val="80000"/>
              </a:lnSpc>
              <a:buFont typeface="Wingdings 2" pitchFamily="18" charset="2"/>
              <a:buChar char=""/>
            </a:pPr>
            <a:r>
              <a:rPr lang="ru-RU" sz="2000" i="1" smtClean="0">
                <a:solidFill>
                  <a:srgbClr val="001B50"/>
                </a:solidFill>
              </a:rPr>
              <a:t>формирование умения планировать, контролировать и оценивать учебные действия в соответствии с поставленной задачей и условиями ее реализации; определять наиболее эффективные способы достижения результата;</a:t>
            </a:r>
          </a:p>
          <a:p>
            <a:pPr marL="495300" marR="0" indent="-495300" algn="l" eaLnBrk="1" hangingPunct="1">
              <a:lnSpc>
                <a:spcPct val="80000"/>
              </a:lnSpc>
              <a:buFont typeface="Wingdings 2" pitchFamily="18" charset="2"/>
              <a:buChar char=""/>
            </a:pPr>
            <a:r>
              <a:rPr lang="ru-RU" sz="2000" i="1" smtClean="0">
                <a:solidFill>
                  <a:srgbClr val="001B50"/>
                </a:solidFill>
              </a:rPr>
              <a:t>формирование умения понимать причины успеха/неуспеха учебной деятельности и способности конструктивно действовать даже в ситуациях неуспеха;</a:t>
            </a:r>
          </a:p>
          <a:p>
            <a:pPr marL="495300" marR="0" indent="-495300" algn="l" eaLnBrk="1" hangingPunct="1">
              <a:lnSpc>
                <a:spcPct val="80000"/>
              </a:lnSpc>
              <a:buFont typeface="Wingdings 2" pitchFamily="18" charset="2"/>
              <a:buChar char=""/>
            </a:pPr>
            <a:r>
              <a:rPr lang="ru-RU" sz="2000" i="1" smtClean="0">
                <a:solidFill>
                  <a:srgbClr val="001B50"/>
                </a:solidFill>
              </a:rPr>
              <a:t>освоение начальных форм познавательной и личностной рефлексии;</a:t>
            </a:r>
          </a:p>
          <a:p>
            <a:pPr marL="495300" marR="0" indent="-495300" algn="l" eaLnBrk="1" hangingPunct="1">
              <a:lnSpc>
                <a:spcPct val="80000"/>
              </a:lnSpc>
              <a:buFont typeface="Wingdings 2" pitchFamily="18" charset="2"/>
              <a:buChar char=""/>
            </a:pPr>
            <a:r>
              <a:rPr lang="ru-RU" sz="2000" i="1" smtClean="0">
                <a:solidFill>
                  <a:srgbClr val="001B50"/>
                </a:solidFill>
              </a:rPr>
              <a:t>использование знаково-символических средств представления информации для создания моделей изучаемых объектов и процессов, схем решения учебных и практических задач;</a:t>
            </a:r>
          </a:p>
          <a:p>
            <a:pPr marL="495300" marR="0" indent="-495300" algn="l" eaLnBrk="1" hangingPunct="1">
              <a:lnSpc>
                <a:spcPct val="80000"/>
              </a:lnSpc>
              <a:buFont typeface="Wingdings 2" pitchFamily="18" charset="2"/>
              <a:buChar char=""/>
            </a:pPr>
            <a:r>
              <a:rPr lang="ru-RU" sz="2000" i="1" smtClean="0">
                <a:solidFill>
                  <a:srgbClr val="001B50"/>
                </a:solidFill>
              </a:rPr>
              <a:t>активное использование речевых средств и средств информационных и коммуникационных технологий (далее - ИКТ) для решения коммуникативных и познавательных задач;</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6"/>
          <p:cNvSpPr>
            <a:spLocks noChangeArrowheads="1"/>
          </p:cNvSpPr>
          <p:nvPr/>
        </p:nvSpPr>
        <p:spPr bwMode="auto">
          <a:xfrm>
            <a:off x="611188" y="765175"/>
            <a:ext cx="8137525" cy="4987925"/>
          </a:xfrm>
          <a:prstGeom prst="rect">
            <a:avLst/>
          </a:prstGeom>
          <a:solidFill>
            <a:srgbClr val="C6F0E9"/>
          </a:solidFill>
          <a:ln w="9525">
            <a:noFill/>
            <a:miter lim="800000"/>
            <a:headEnd/>
            <a:tailEnd/>
          </a:ln>
        </p:spPr>
        <p:txBody>
          <a:bodyPr>
            <a:spAutoFit/>
          </a:bodyPr>
          <a:lstStyle/>
          <a:p>
            <a:pPr algn="l" eaLnBrk="0" hangingPunct="0">
              <a:lnSpc>
                <a:spcPct val="80000"/>
              </a:lnSpc>
              <a:spcBef>
                <a:spcPct val="20000"/>
              </a:spcBef>
              <a:buClr>
                <a:srgbClr val="0BD0D9"/>
              </a:buClr>
              <a:buSzPct val="95000"/>
              <a:buFont typeface="Wingdings 2" pitchFamily="18" charset="2"/>
              <a:buChar char=""/>
            </a:pPr>
            <a:r>
              <a:rPr lang="ru-RU" sz="2200" i="1">
                <a:solidFill>
                  <a:srgbClr val="001B50"/>
                </a:solidFill>
                <a:latin typeface="Constantia" pitchFamily="18" charset="0"/>
              </a:rPr>
              <a:t>- использование различных способов поиска (в справочных источниках и открытом учебном информационном пространстве сети Интернет), сбора, обработки, анализа, организации, передачи и интерпретации информации в соответствии с коммуникативными и познавательными задачами и технологиями учебного предмета; в том числе умение вводить текст с помощью клавиатуры, фиксировать  (записывать) в цифровой форме измеряемые величины и анализировать изображения, звуки, готовить свое выступление и выступать с аудио-, видео- и графическим сопровождением; соблюдать нормы информационной избирательности, этики и этикета;</a:t>
            </a:r>
          </a:p>
          <a:p>
            <a:pPr algn="l" eaLnBrk="0" hangingPunct="0">
              <a:lnSpc>
                <a:spcPct val="80000"/>
              </a:lnSpc>
              <a:spcBef>
                <a:spcPct val="20000"/>
              </a:spcBef>
              <a:buClr>
                <a:srgbClr val="0BD0D9"/>
              </a:buClr>
              <a:buSzPct val="95000"/>
              <a:buFont typeface="Wingdings 2" pitchFamily="18" charset="2"/>
              <a:buChar char=""/>
            </a:pPr>
            <a:r>
              <a:rPr lang="ru-RU" sz="2200" i="1">
                <a:solidFill>
                  <a:srgbClr val="001B50"/>
                </a:solidFill>
                <a:latin typeface="Constantia" pitchFamily="18" charset="0"/>
              </a:rPr>
              <a:t>- овладение навыками смыслового чтения текстов различных стилей и жанров в соответствии с целями и задачами; осознанно строить речевое высказывание в соответствии с задачами коммуникации и составлять тексты в устной и письменной формах;</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Grp="1"/>
          </p:cNvSpPr>
          <p:nvPr>
            <p:ph type="title"/>
          </p:nvPr>
        </p:nvSpPr>
        <p:spPr>
          <a:xfrm>
            <a:off x="457200" y="1196975"/>
            <a:ext cx="8229600" cy="5040313"/>
          </a:xfrm>
          <a:solidFill>
            <a:srgbClr val="C6F0E9"/>
          </a:solidFill>
        </p:spPr>
        <p:txBody>
          <a:bodyPr/>
          <a:lstStyle/>
          <a:p>
            <a:pPr marL="495300" indent="-495300" eaLnBrk="1" fontAlgn="auto" hangingPunct="1">
              <a:lnSpc>
                <a:spcPct val="80000"/>
              </a:lnSpc>
              <a:spcBef>
                <a:spcPct val="20000"/>
              </a:spcBef>
              <a:spcAft>
                <a:spcPts val="0"/>
              </a:spcAft>
              <a:buClr>
                <a:srgbClr val="0BD0D9"/>
              </a:buClr>
              <a:buSzPct val="95000"/>
              <a:buFont typeface="Wingdings 2" pitchFamily="18" charset="2"/>
              <a:buChar char=""/>
              <a:defRPr/>
            </a:pPr>
            <a:r>
              <a:rPr lang="ru-RU" sz="2000" i="1" dirty="0" smtClean="0">
                <a:solidFill>
                  <a:srgbClr val="001B50"/>
                </a:solidFill>
                <a:latin typeface="Constantia" pitchFamily="18" charset="0"/>
              </a:rPr>
              <a:t>- овладение логическими действиями сравнения, анализа, синтеза, обобщения, классификации по родовидовым признакам, установления аналогий и причинно-следственных связей, построения рассуждений, отнесения к известным понятиям;</a:t>
            </a:r>
            <a:br>
              <a:rPr lang="ru-RU" sz="2000" i="1" dirty="0" smtClean="0">
                <a:solidFill>
                  <a:srgbClr val="001B50"/>
                </a:solidFill>
                <a:latin typeface="Constantia" pitchFamily="18" charset="0"/>
              </a:rPr>
            </a:br>
            <a:r>
              <a:rPr lang="ru-RU" sz="2000" i="1" dirty="0" smtClean="0">
                <a:solidFill>
                  <a:srgbClr val="001B50"/>
                </a:solidFill>
                <a:latin typeface="Constantia" pitchFamily="18" charset="0"/>
              </a:rPr>
              <a:t/>
            </a:r>
            <a:br>
              <a:rPr lang="ru-RU" sz="2000" i="1" dirty="0" smtClean="0">
                <a:solidFill>
                  <a:srgbClr val="001B50"/>
                </a:solidFill>
                <a:latin typeface="Constantia" pitchFamily="18" charset="0"/>
              </a:rPr>
            </a:br>
            <a:r>
              <a:rPr lang="ru-RU" sz="2000" i="1" dirty="0" smtClean="0">
                <a:solidFill>
                  <a:srgbClr val="001B50"/>
                </a:solidFill>
                <a:latin typeface="Constantia" pitchFamily="18" charset="0"/>
              </a:rPr>
              <a:t>- готовность слушать собеседника и вести диалог; готовность признавать возможность существования различных точек зрения и права каждого иметь свою; излагать свое мнение и аргументировать свою точку зрения и оценку событий;</a:t>
            </a:r>
            <a:br>
              <a:rPr lang="ru-RU" sz="2000" i="1" dirty="0" smtClean="0">
                <a:solidFill>
                  <a:srgbClr val="001B50"/>
                </a:solidFill>
                <a:latin typeface="Constantia" pitchFamily="18" charset="0"/>
              </a:rPr>
            </a:br>
            <a:r>
              <a:rPr lang="ru-RU" sz="2000" i="1" dirty="0" smtClean="0">
                <a:solidFill>
                  <a:srgbClr val="001B50"/>
                </a:solidFill>
                <a:latin typeface="Constantia" pitchFamily="18" charset="0"/>
              </a:rPr>
              <a:t/>
            </a:r>
            <a:br>
              <a:rPr lang="ru-RU" sz="2000" i="1" dirty="0" smtClean="0">
                <a:solidFill>
                  <a:srgbClr val="001B50"/>
                </a:solidFill>
                <a:latin typeface="Constantia" pitchFamily="18" charset="0"/>
              </a:rPr>
            </a:br>
            <a:r>
              <a:rPr lang="ru-RU" sz="2000" i="1" dirty="0" smtClean="0">
                <a:solidFill>
                  <a:srgbClr val="001B50"/>
                </a:solidFill>
                <a:latin typeface="Constantia" pitchFamily="18" charset="0"/>
              </a:rPr>
              <a:t>- определение общей цели и путей ее достижения; умение договариваться о распределении функций и ролей в совместной деятельности; осуществлять взаимный контроль в совместной деятельности, адекватно оценивать собственное поведение и поведение окружающих;</a:t>
            </a:r>
            <a:br>
              <a:rPr lang="ru-RU" sz="2000" i="1" dirty="0" smtClean="0">
                <a:solidFill>
                  <a:srgbClr val="001B50"/>
                </a:solidFill>
                <a:latin typeface="Constantia" pitchFamily="18" charset="0"/>
              </a:rPr>
            </a:br>
            <a:r>
              <a:rPr lang="ru-RU" sz="2000" i="1" dirty="0" smtClean="0">
                <a:solidFill>
                  <a:srgbClr val="001B50"/>
                </a:solidFill>
                <a:latin typeface="Constantia" pitchFamily="18" charset="0"/>
              </a:rPr>
              <a:t/>
            </a:r>
            <a:br>
              <a:rPr lang="ru-RU" sz="2000" i="1" dirty="0" smtClean="0">
                <a:solidFill>
                  <a:srgbClr val="001B50"/>
                </a:solidFill>
                <a:latin typeface="Constantia" pitchFamily="18" charset="0"/>
              </a:rPr>
            </a:br>
            <a:r>
              <a:rPr lang="ru-RU" sz="2000" i="1" dirty="0" smtClean="0">
                <a:solidFill>
                  <a:srgbClr val="001B50"/>
                </a:solidFill>
                <a:latin typeface="Constantia" pitchFamily="18" charset="0"/>
              </a:rPr>
              <a:t>- готовность конструктивно разрешать конфликты посредством учета интересов сторон и сотрудничества;</a:t>
            </a:r>
            <a:br>
              <a:rPr lang="ru-RU" sz="2000" i="1" dirty="0" smtClean="0">
                <a:solidFill>
                  <a:srgbClr val="001B50"/>
                </a:solidFill>
                <a:latin typeface="Constantia" pitchFamily="18" charset="0"/>
              </a:rPr>
            </a:br>
            <a:r>
              <a:rPr lang="ru-RU" sz="1500" i="1" dirty="0" smtClean="0">
                <a:solidFill>
                  <a:srgbClr val="001B50"/>
                </a:solidFill>
                <a:latin typeface="Constantia" pitchFamily="18" charset="0"/>
              </a:rPr>
              <a:t/>
            </a:r>
            <a:br>
              <a:rPr lang="ru-RU" sz="1500" i="1" dirty="0" smtClean="0">
                <a:solidFill>
                  <a:srgbClr val="001B50"/>
                </a:solidFill>
                <a:latin typeface="Constantia" pitchFamily="18" charset="0"/>
              </a:rPr>
            </a:br>
            <a:r>
              <a:rPr lang="ru-RU" sz="1500" i="1" dirty="0" smtClean="0">
                <a:solidFill>
                  <a:srgbClr val="001B50"/>
                </a:solidFill>
                <a:latin typeface="Constantia" pitchFamily="18" charset="0"/>
              </a:rPr>
              <a:t/>
            </a:r>
            <a:br>
              <a:rPr lang="ru-RU" sz="1500" i="1" dirty="0" smtClean="0">
                <a:solidFill>
                  <a:srgbClr val="001B50"/>
                </a:solidFill>
                <a:latin typeface="Constantia" pitchFamily="18" charset="0"/>
              </a:rPr>
            </a:br>
            <a:endParaRPr lang="ru-RU" sz="1500" i="1" dirty="0" smtClean="0">
              <a:solidFill>
                <a:srgbClr val="001B50"/>
              </a:solidFill>
              <a:latin typeface="Constantia"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2" name="Rectangle 4"/>
          <p:cNvSpPr>
            <a:spLocks noGrp="1"/>
          </p:cNvSpPr>
          <p:nvPr>
            <p:ph type="title"/>
          </p:nvPr>
        </p:nvSpPr>
        <p:spPr>
          <a:xfrm>
            <a:off x="395288" y="1412875"/>
            <a:ext cx="8229600" cy="4968875"/>
          </a:xfrm>
          <a:solidFill>
            <a:srgbClr val="C6F0E9"/>
          </a:solidFill>
        </p:spPr>
        <p:txBody>
          <a:bodyPr/>
          <a:lstStyle/>
          <a:p>
            <a:pPr eaLnBrk="1" fontAlgn="auto" hangingPunct="1">
              <a:spcAft>
                <a:spcPts val="0"/>
              </a:spcAft>
              <a:buFontTx/>
              <a:buChar char="•"/>
              <a:defRPr/>
            </a:pPr>
            <a:r>
              <a:rPr lang="ru-RU" sz="2000" i="1" smtClean="0">
                <a:solidFill>
                  <a:srgbClr val="001B50"/>
                </a:solidFill>
                <a:latin typeface="Constantia" pitchFamily="18" charset="0"/>
              </a:rPr>
              <a:t>- овладение начальными сведениями о сущности и особенностях объектов, процессов и явлений действительности (природных, социальных, культурных, технических и др.) в соответствии с содержанием конкретного учебного предмета;</a:t>
            </a:r>
            <a:br>
              <a:rPr lang="ru-RU" sz="2000" i="1" smtClean="0">
                <a:solidFill>
                  <a:srgbClr val="001B50"/>
                </a:solidFill>
                <a:latin typeface="Constantia" pitchFamily="18" charset="0"/>
              </a:rPr>
            </a:br>
            <a:r>
              <a:rPr lang="ru-RU" sz="2000" i="1" smtClean="0">
                <a:solidFill>
                  <a:srgbClr val="001B50"/>
                </a:solidFill>
                <a:latin typeface="Constantia" pitchFamily="18" charset="0"/>
              </a:rPr>
              <a:t/>
            </a:r>
            <a:br>
              <a:rPr lang="ru-RU" sz="2000" i="1" smtClean="0">
                <a:solidFill>
                  <a:srgbClr val="001B50"/>
                </a:solidFill>
                <a:latin typeface="Constantia" pitchFamily="18" charset="0"/>
              </a:rPr>
            </a:br>
            <a:r>
              <a:rPr lang="ru-RU" sz="2000" i="1" smtClean="0">
                <a:solidFill>
                  <a:srgbClr val="001B50"/>
                </a:solidFill>
                <a:latin typeface="Constantia" pitchFamily="18" charset="0"/>
              </a:rPr>
              <a:t> - овладение базовыми предметными и межпредметными понятиями, отражающими существенные связи и отношения между объектами и процессами;</a:t>
            </a:r>
            <a:br>
              <a:rPr lang="ru-RU" sz="2000" i="1" smtClean="0">
                <a:solidFill>
                  <a:srgbClr val="001B50"/>
                </a:solidFill>
                <a:latin typeface="Constantia" pitchFamily="18" charset="0"/>
              </a:rPr>
            </a:br>
            <a:r>
              <a:rPr lang="ru-RU" sz="2000" i="1" smtClean="0">
                <a:solidFill>
                  <a:srgbClr val="001B50"/>
                </a:solidFill>
                <a:latin typeface="Constantia" pitchFamily="18" charset="0"/>
              </a:rPr>
              <a:t/>
            </a:r>
            <a:br>
              <a:rPr lang="ru-RU" sz="2000" i="1" smtClean="0">
                <a:solidFill>
                  <a:srgbClr val="001B50"/>
                </a:solidFill>
                <a:latin typeface="Constantia" pitchFamily="18" charset="0"/>
              </a:rPr>
            </a:br>
            <a:r>
              <a:rPr lang="ru-RU" sz="2000" i="1" smtClean="0">
                <a:solidFill>
                  <a:srgbClr val="001B50"/>
                </a:solidFill>
                <a:latin typeface="Constantia" pitchFamily="18" charset="0"/>
              </a:rPr>
              <a:t>- умение работать в материальной и информационной среде начального общего образования (в том числе с учебными моделями) в соответствии с содержанием конкретного учебного предмета. </a:t>
            </a:r>
            <a:br>
              <a:rPr lang="ru-RU" sz="2000" i="1" smtClean="0">
                <a:solidFill>
                  <a:srgbClr val="001B50"/>
                </a:solidFill>
                <a:latin typeface="Constantia" pitchFamily="18" charset="0"/>
              </a:rPr>
            </a:br>
            <a:r>
              <a:rPr lang="ru-RU" sz="1500" i="1" smtClean="0">
                <a:solidFill>
                  <a:srgbClr val="001B50"/>
                </a:solidFill>
                <a:latin typeface="Constantia" pitchFamily="18" charset="0"/>
              </a:rPr>
              <a:t/>
            </a:r>
            <a:br>
              <a:rPr lang="ru-RU" sz="1500" i="1" smtClean="0">
                <a:solidFill>
                  <a:srgbClr val="001B50"/>
                </a:solidFill>
                <a:latin typeface="Constantia" pitchFamily="18" charset="0"/>
              </a:rPr>
            </a:br>
            <a:endParaRPr lang="ru-RU" sz="1500" i="1" smtClean="0">
              <a:solidFill>
                <a:srgbClr val="001B50"/>
              </a:solidFill>
              <a:latin typeface="Constantia"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p:cNvSpPr>
          <p:nvPr>
            <p:ph type="title"/>
          </p:nvPr>
        </p:nvSpPr>
        <p:spPr/>
        <p:txBody>
          <a:bodyPr/>
          <a:lstStyle/>
          <a:p>
            <a:pPr eaLnBrk="1" hangingPunct="1"/>
            <a:r>
              <a:rPr lang="ru-RU" sz="3600" b="1" smtClean="0">
                <a:solidFill>
                  <a:srgbClr val="CC0000"/>
                </a:solidFill>
              </a:rPr>
              <a:t>Типичные ошибки при проектировании образовательной программы</a:t>
            </a:r>
          </a:p>
        </p:txBody>
      </p:sp>
      <p:sp>
        <p:nvSpPr>
          <p:cNvPr id="38915" name="Rectangle 3"/>
          <p:cNvSpPr>
            <a:spLocks noGrp="1"/>
          </p:cNvSpPr>
          <p:nvPr>
            <p:ph idx="1"/>
          </p:nvPr>
        </p:nvSpPr>
        <p:spPr/>
        <p:txBody>
          <a:bodyPr/>
          <a:lstStyle/>
          <a:p>
            <a:pPr eaLnBrk="1" hangingPunct="1"/>
            <a:r>
              <a:rPr lang="ru-RU" sz="3200" b="1" smtClean="0">
                <a:solidFill>
                  <a:schemeClr val="tx2"/>
                </a:solidFill>
                <a:latin typeface="Calibri" pitchFamily="34" charset="0"/>
              </a:rPr>
              <a:t>Прежде всего, слабое представление педагогов о </a:t>
            </a:r>
            <a:r>
              <a:rPr lang="ru-RU" sz="3200" b="1" smtClean="0">
                <a:solidFill>
                  <a:srgbClr val="800080"/>
                </a:solidFill>
                <a:latin typeface="Calibri" pitchFamily="34" charset="0"/>
              </a:rPr>
              <a:t>структуре, стиле написания</a:t>
            </a:r>
            <a:r>
              <a:rPr lang="ru-RU" sz="3200" b="1" smtClean="0">
                <a:solidFill>
                  <a:schemeClr val="tx2"/>
                </a:solidFill>
                <a:latin typeface="Calibri" pitchFamily="34" charset="0"/>
              </a:rPr>
              <a:t> программы. Иногда образовательная программа представляет собой отчет, часто в качестве программы предлагаются поурочные разработки.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p:cNvSpPr>
          <p:nvPr>
            <p:ph type="title"/>
          </p:nvPr>
        </p:nvSpPr>
        <p:spPr/>
        <p:txBody>
          <a:bodyPr/>
          <a:lstStyle/>
          <a:p>
            <a:pPr eaLnBrk="1" hangingPunct="1"/>
            <a:r>
              <a:rPr lang="ru-RU" sz="3600" b="1" smtClean="0">
                <a:solidFill>
                  <a:srgbClr val="CC0000"/>
                </a:solidFill>
              </a:rPr>
              <a:t>Типичные ошибки при проектировании образовательной программы</a:t>
            </a:r>
          </a:p>
        </p:txBody>
      </p:sp>
      <p:sp>
        <p:nvSpPr>
          <p:cNvPr id="39939" name="Rectangle 3"/>
          <p:cNvSpPr>
            <a:spLocks noGrp="1"/>
          </p:cNvSpPr>
          <p:nvPr>
            <p:ph idx="1"/>
          </p:nvPr>
        </p:nvSpPr>
        <p:spPr/>
        <p:txBody>
          <a:bodyPr/>
          <a:lstStyle/>
          <a:p>
            <a:pPr eaLnBrk="1" hangingPunct="1">
              <a:buFont typeface="Wingdings 2" pitchFamily="18" charset="2"/>
              <a:buNone/>
            </a:pPr>
            <a:r>
              <a:rPr lang="ru-RU" sz="3600" b="1" smtClean="0">
                <a:solidFill>
                  <a:srgbClr val="800080"/>
                </a:solidFill>
              </a:rPr>
              <a:t>Пояснительная записка</a:t>
            </a:r>
            <a:r>
              <a:rPr lang="ru-RU" b="1" smtClean="0">
                <a:solidFill>
                  <a:srgbClr val="800080"/>
                </a:solidFill>
              </a:rPr>
              <a:t> </a:t>
            </a:r>
            <a:endParaRPr lang="ru-RU" smtClean="0">
              <a:solidFill>
                <a:srgbClr val="800080"/>
              </a:solidFill>
            </a:endParaRPr>
          </a:p>
          <a:p>
            <a:pPr eaLnBrk="1" hangingPunct="1"/>
            <a:r>
              <a:rPr lang="ru-RU" smtClean="0"/>
              <a:t>- </a:t>
            </a:r>
            <a:r>
              <a:rPr lang="ru-RU" sz="3200" b="1" smtClean="0">
                <a:solidFill>
                  <a:schemeClr val="tx2"/>
                </a:solidFill>
                <a:latin typeface="Calibri" pitchFamily="34" charset="0"/>
              </a:rPr>
              <a:t>отсутствует краткая характеристика предмета;</a:t>
            </a:r>
          </a:p>
          <a:p>
            <a:pPr eaLnBrk="1" hangingPunct="1"/>
            <a:r>
              <a:rPr lang="ru-RU" sz="3200" b="1" smtClean="0">
                <a:solidFill>
                  <a:schemeClr val="tx2"/>
                </a:solidFill>
                <a:latin typeface="Calibri" pitchFamily="34" charset="0"/>
              </a:rPr>
              <a:t>- не раскрывается актуальность, новизна программы</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p:cNvSpPr>
          <p:nvPr>
            <p:ph type="title"/>
          </p:nvPr>
        </p:nvSpPr>
        <p:spPr/>
        <p:txBody>
          <a:bodyPr/>
          <a:lstStyle/>
          <a:p>
            <a:pPr eaLnBrk="1" hangingPunct="1"/>
            <a:r>
              <a:rPr lang="ru-RU" sz="3600" b="1" smtClean="0">
                <a:solidFill>
                  <a:srgbClr val="CC0000"/>
                </a:solidFill>
              </a:rPr>
              <a:t>Типичные ошибки при проектировании образовательной программы</a:t>
            </a:r>
          </a:p>
        </p:txBody>
      </p:sp>
      <p:sp>
        <p:nvSpPr>
          <p:cNvPr id="40963" name="Rectangle 3"/>
          <p:cNvSpPr>
            <a:spLocks noGrp="1"/>
          </p:cNvSpPr>
          <p:nvPr>
            <p:ph idx="1"/>
          </p:nvPr>
        </p:nvSpPr>
        <p:spPr/>
        <p:txBody>
          <a:bodyPr/>
          <a:lstStyle/>
          <a:p>
            <a:pPr eaLnBrk="1" hangingPunct="1">
              <a:lnSpc>
                <a:spcPct val="80000"/>
              </a:lnSpc>
              <a:buFont typeface="Wingdings 2" pitchFamily="18" charset="2"/>
              <a:buNone/>
            </a:pPr>
            <a:r>
              <a:rPr lang="ru-RU" sz="3200" b="1" smtClean="0">
                <a:solidFill>
                  <a:srgbClr val="800080"/>
                </a:solidFill>
                <a:latin typeface="Calibri" pitchFamily="34" charset="0"/>
              </a:rPr>
              <a:t>Цели и задачи</a:t>
            </a:r>
            <a:r>
              <a:rPr lang="ru-RU" sz="3200" b="1" smtClean="0">
                <a:solidFill>
                  <a:schemeClr val="tx2"/>
                </a:solidFill>
                <a:latin typeface="Calibri" pitchFamily="34" charset="0"/>
              </a:rPr>
              <a:t> </a:t>
            </a:r>
          </a:p>
          <a:p>
            <a:pPr eaLnBrk="1" hangingPunct="1">
              <a:lnSpc>
                <a:spcPct val="80000"/>
              </a:lnSpc>
            </a:pPr>
            <a:r>
              <a:rPr lang="ru-RU" sz="3200" b="1" smtClean="0">
                <a:solidFill>
                  <a:schemeClr val="tx2"/>
                </a:solidFill>
                <a:latin typeface="Calibri" pitchFamily="34" charset="0"/>
              </a:rPr>
              <a:t>- не всегда различаются понятия “цель” и “задача”;</a:t>
            </a:r>
          </a:p>
          <a:p>
            <a:pPr eaLnBrk="1" hangingPunct="1">
              <a:lnSpc>
                <a:spcPct val="80000"/>
              </a:lnSpc>
            </a:pPr>
            <a:r>
              <a:rPr lang="ru-RU" sz="3200" b="1" smtClean="0">
                <a:solidFill>
                  <a:schemeClr val="tx2"/>
                </a:solidFill>
                <a:latin typeface="Calibri" pitchFamily="34" charset="0"/>
              </a:rPr>
              <a:t>- отмечается несоответствие задач поставленным целям;</a:t>
            </a:r>
          </a:p>
          <a:p>
            <a:pPr eaLnBrk="1" hangingPunct="1">
              <a:lnSpc>
                <a:spcPct val="80000"/>
              </a:lnSpc>
            </a:pPr>
            <a:r>
              <a:rPr lang="ru-RU" sz="3200" b="1" smtClean="0">
                <a:solidFill>
                  <a:schemeClr val="tx2"/>
                </a:solidFill>
                <a:latin typeface="Calibri" pitchFamily="34" charset="0"/>
              </a:rPr>
              <a:t>- несоответствие поставленных целей срокам реализации программы;</a:t>
            </a:r>
          </a:p>
          <a:p>
            <a:pPr eaLnBrk="1" hangingPunct="1">
              <a:lnSpc>
                <a:spcPct val="80000"/>
              </a:lnSpc>
            </a:pPr>
            <a:r>
              <a:rPr lang="ru-RU" sz="3200" b="1" smtClean="0">
                <a:solidFill>
                  <a:schemeClr val="tx2"/>
                </a:solidFill>
                <a:latin typeface="Calibri" pitchFamily="34" charset="0"/>
              </a:rPr>
              <a:t>- отсутствие разделения задач на “образовательные”, “развивающие”, “воспитательные”</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4"/>
          <p:cNvSpPr>
            <a:spLocks noGrp="1"/>
          </p:cNvSpPr>
          <p:nvPr>
            <p:ph type="title"/>
          </p:nvPr>
        </p:nvSpPr>
        <p:spPr>
          <a:xfrm>
            <a:off x="468313" y="1700213"/>
            <a:ext cx="8229600" cy="3168650"/>
          </a:xfrm>
        </p:spPr>
        <p:txBody>
          <a:bodyPr/>
          <a:lstStyle/>
          <a:p>
            <a:pPr eaLnBrk="1" fontAlgn="auto" hangingPunct="1">
              <a:spcAft>
                <a:spcPts val="0"/>
              </a:spcAft>
              <a:defRPr/>
            </a:pPr>
            <a:r>
              <a:rPr lang="ru-RU" sz="4000" b="1" i="1" dirty="0" smtClean="0">
                <a:solidFill>
                  <a:srgbClr val="C00000"/>
                </a:solidFill>
              </a:rPr>
              <a:t>По форме организации содержания</a:t>
            </a:r>
            <a:r>
              <a:rPr lang="ru-RU" sz="4000" i="1" dirty="0" smtClean="0">
                <a:solidFill>
                  <a:srgbClr val="C00000"/>
                </a:solidFill>
              </a:rPr>
              <a:t>:</a:t>
            </a:r>
            <a:r>
              <a:rPr lang="ru-RU" sz="4000" dirty="0" smtClean="0"/>
              <a:t/>
            </a:r>
            <a:br>
              <a:rPr lang="ru-RU" sz="4000" dirty="0" smtClean="0"/>
            </a:br>
            <a:r>
              <a:rPr lang="ru-RU" sz="4000" dirty="0" smtClean="0"/>
              <a:t>Однопрофильные</a:t>
            </a:r>
            <a:br>
              <a:rPr lang="ru-RU" sz="4000" dirty="0" smtClean="0"/>
            </a:br>
            <a:r>
              <a:rPr lang="ru-RU" sz="4000" dirty="0" smtClean="0"/>
              <a:t>Интегрированные</a:t>
            </a:r>
            <a:br>
              <a:rPr lang="ru-RU" sz="4000" dirty="0" smtClean="0"/>
            </a:br>
            <a:r>
              <a:rPr lang="ru-RU" sz="4000" dirty="0" smtClean="0"/>
              <a:t>Комплексные</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p:cNvSpPr>
          <p:nvPr>
            <p:ph type="title"/>
          </p:nvPr>
        </p:nvSpPr>
        <p:spPr/>
        <p:txBody>
          <a:bodyPr/>
          <a:lstStyle/>
          <a:p>
            <a:pPr eaLnBrk="1" hangingPunct="1"/>
            <a:r>
              <a:rPr lang="ru-RU" sz="3600" b="1" smtClean="0">
                <a:solidFill>
                  <a:srgbClr val="CC0000"/>
                </a:solidFill>
              </a:rPr>
              <a:t>Типичные ошибки при проектировании образовательной программы</a:t>
            </a:r>
          </a:p>
        </p:txBody>
      </p:sp>
      <p:sp>
        <p:nvSpPr>
          <p:cNvPr id="41987" name="Rectangle 3"/>
          <p:cNvSpPr>
            <a:spLocks noGrp="1"/>
          </p:cNvSpPr>
          <p:nvPr>
            <p:ph idx="1"/>
          </p:nvPr>
        </p:nvSpPr>
        <p:spPr/>
        <p:txBody>
          <a:bodyPr/>
          <a:lstStyle/>
          <a:p>
            <a:pPr eaLnBrk="1" hangingPunct="1">
              <a:buFont typeface="Wingdings 2" pitchFamily="18" charset="2"/>
              <a:buNone/>
            </a:pPr>
            <a:endParaRPr lang="ru-RU" sz="3600" b="1" smtClean="0">
              <a:solidFill>
                <a:srgbClr val="800080"/>
              </a:solidFill>
            </a:endParaRPr>
          </a:p>
          <a:p>
            <a:pPr eaLnBrk="1" hangingPunct="1">
              <a:buFont typeface="Wingdings 2" pitchFamily="18" charset="2"/>
              <a:buNone/>
            </a:pPr>
            <a:r>
              <a:rPr lang="ru-RU" sz="3600" b="1" smtClean="0">
                <a:solidFill>
                  <a:srgbClr val="800080"/>
                </a:solidFill>
              </a:rPr>
              <a:t>Условия реализации программы</a:t>
            </a:r>
            <a:r>
              <a:rPr lang="ru-RU" b="1" smtClean="0"/>
              <a:t> </a:t>
            </a:r>
            <a:endParaRPr lang="ru-RU" smtClean="0"/>
          </a:p>
          <a:p>
            <a:pPr eaLnBrk="1" hangingPunct="1"/>
            <a:r>
              <a:rPr lang="ru-RU" smtClean="0"/>
              <a:t>- </a:t>
            </a:r>
            <a:r>
              <a:rPr lang="ru-RU" sz="3200" b="1" smtClean="0">
                <a:solidFill>
                  <a:schemeClr val="tx2"/>
                </a:solidFill>
                <a:latin typeface="Calibri" pitchFamily="34" charset="0"/>
              </a:rPr>
              <a:t>отсутствие временных границ прохождения программы;</a:t>
            </a:r>
          </a:p>
          <a:p>
            <a:pPr eaLnBrk="1" hangingPunct="1"/>
            <a:r>
              <a:rPr lang="ru-RU" sz="3200" b="1" smtClean="0">
                <a:solidFill>
                  <a:schemeClr val="tx2"/>
                </a:solidFill>
                <a:latin typeface="Calibri" pitchFamily="34" charset="0"/>
              </a:rPr>
              <a:t>- отсутствие условий набора;</a:t>
            </a:r>
          </a:p>
          <a:p>
            <a:pPr eaLnBrk="1" hangingPunct="1"/>
            <a:r>
              <a:rPr lang="ru-RU" sz="3200" b="1" smtClean="0">
                <a:solidFill>
                  <a:schemeClr val="tx2"/>
                </a:solidFill>
                <a:latin typeface="Calibri" pitchFamily="34" charset="0"/>
              </a:rPr>
              <a:t>- отсутствие режима занятий.</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p:cNvSpPr>
          <p:nvPr>
            <p:ph type="title"/>
          </p:nvPr>
        </p:nvSpPr>
        <p:spPr>
          <a:xfrm>
            <a:off x="539750" y="333375"/>
            <a:ext cx="8229600" cy="1143000"/>
          </a:xfrm>
        </p:spPr>
        <p:txBody>
          <a:bodyPr/>
          <a:lstStyle/>
          <a:p>
            <a:pPr eaLnBrk="1" hangingPunct="1"/>
            <a:r>
              <a:rPr lang="ru-RU" sz="3600" b="1" smtClean="0">
                <a:solidFill>
                  <a:srgbClr val="CC0000"/>
                </a:solidFill>
              </a:rPr>
              <a:t>Типичные ошибки при проектировании образовательной программы</a:t>
            </a:r>
          </a:p>
        </p:txBody>
      </p:sp>
      <p:sp>
        <p:nvSpPr>
          <p:cNvPr id="43011" name="Rectangle 3"/>
          <p:cNvSpPr>
            <a:spLocks noGrp="1"/>
          </p:cNvSpPr>
          <p:nvPr>
            <p:ph idx="1"/>
          </p:nvPr>
        </p:nvSpPr>
        <p:spPr>
          <a:xfrm>
            <a:off x="468313" y="1628775"/>
            <a:ext cx="8229600" cy="4968875"/>
          </a:xfrm>
        </p:spPr>
        <p:txBody>
          <a:bodyPr/>
          <a:lstStyle/>
          <a:p>
            <a:pPr eaLnBrk="1" hangingPunct="1">
              <a:lnSpc>
                <a:spcPct val="90000"/>
              </a:lnSpc>
              <a:buFont typeface="Wingdings 2" pitchFamily="18" charset="2"/>
              <a:buNone/>
            </a:pPr>
            <a:r>
              <a:rPr lang="ru-RU" sz="2400" b="1" smtClean="0">
                <a:solidFill>
                  <a:srgbClr val="800080"/>
                </a:solidFill>
                <a:latin typeface="Calibri" pitchFamily="34" charset="0"/>
              </a:rPr>
              <a:t>Учебно-тематический план </a:t>
            </a:r>
            <a:endParaRPr lang="ru-RU" sz="2400" smtClean="0">
              <a:solidFill>
                <a:srgbClr val="800080"/>
              </a:solidFill>
              <a:latin typeface="Calibri" pitchFamily="34" charset="0"/>
            </a:endParaRPr>
          </a:p>
          <a:p>
            <a:pPr eaLnBrk="1" hangingPunct="1">
              <a:lnSpc>
                <a:spcPct val="90000"/>
              </a:lnSpc>
            </a:pPr>
            <a:r>
              <a:rPr lang="ru-RU" sz="2400" smtClean="0">
                <a:latin typeface="Calibri" pitchFamily="34" charset="0"/>
              </a:rPr>
              <a:t>- </a:t>
            </a:r>
            <a:r>
              <a:rPr lang="ru-RU" sz="2200" b="1" smtClean="0">
                <a:solidFill>
                  <a:schemeClr val="tx2"/>
                </a:solidFill>
                <a:latin typeface="Calibri" pitchFamily="34" charset="0"/>
              </a:rPr>
              <a:t>встречается поурочное планирование вместо разделов программы;</a:t>
            </a:r>
          </a:p>
          <a:p>
            <a:pPr eaLnBrk="1" hangingPunct="1">
              <a:lnSpc>
                <a:spcPct val="90000"/>
              </a:lnSpc>
            </a:pPr>
            <a:r>
              <a:rPr lang="ru-RU" sz="2200" b="1" smtClean="0">
                <a:solidFill>
                  <a:schemeClr val="tx2"/>
                </a:solidFill>
                <a:latin typeface="Calibri" pitchFamily="34" charset="0"/>
              </a:rPr>
              <a:t>- не указывается итоговое количество часов на год, не всегда итоговое количество часов соответствует нормативам;</a:t>
            </a:r>
          </a:p>
          <a:p>
            <a:pPr eaLnBrk="1" hangingPunct="1">
              <a:lnSpc>
                <a:spcPct val="90000"/>
              </a:lnSpc>
            </a:pPr>
            <a:r>
              <a:rPr lang="ru-RU" sz="2200" b="1" smtClean="0">
                <a:solidFill>
                  <a:schemeClr val="tx2"/>
                </a:solidFill>
                <a:latin typeface="Calibri" pitchFamily="34" charset="0"/>
              </a:rPr>
              <a:t>- учебно-тематический план составлен не на весь период обучения. (Например, программа рассчитана на 5 лет обучения, а учебно-тематический план прописан только на 1-2' года);</a:t>
            </a:r>
          </a:p>
          <a:p>
            <a:pPr eaLnBrk="1" hangingPunct="1">
              <a:lnSpc>
                <a:spcPct val="90000"/>
              </a:lnSpc>
            </a:pPr>
            <a:r>
              <a:rPr lang="ru-RU" sz="2200" b="1" smtClean="0">
                <a:solidFill>
                  <a:schemeClr val="tx2"/>
                </a:solidFill>
                <a:latin typeface="Calibri" pitchFamily="34" charset="0"/>
              </a:rPr>
              <a:t>- учебно-тематический план и содержание программы проектируются без учета возраста. (Например, “программа рассчитана на детей от 8 до 16 лет”. В программе, рассчитанной на детей младшего школьного возраста, планируются темы, требующие базовых знаний учащихся старших классов</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p:cNvSpPr>
          <p:nvPr>
            <p:ph type="title"/>
          </p:nvPr>
        </p:nvSpPr>
        <p:spPr/>
        <p:txBody>
          <a:bodyPr/>
          <a:lstStyle/>
          <a:p>
            <a:pPr eaLnBrk="1" hangingPunct="1"/>
            <a:r>
              <a:rPr lang="ru-RU" sz="3600" b="1" smtClean="0">
                <a:solidFill>
                  <a:srgbClr val="CC0000"/>
                </a:solidFill>
              </a:rPr>
              <a:t>Типичные ошибки при проектировании образовательной программы</a:t>
            </a:r>
          </a:p>
        </p:txBody>
      </p:sp>
      <p:sp>
        <p:nvSpPr>
          <p:cNvPr id="44035" name="Rectangle 3"/>
          <p:cNvSpPr>
            <a:spLocks noGrp="1"/>
          </p:cNvSpPr>
          <p:nvPr>
            <p:ph idx="1"/>
          </p:nvPr>
        </p:nvSpPr>
        <p:spPr>
          <a:xfrm>
            <a:off x="323850" y="2420938"/>
            <a:ext cx="8229600" cy="4102100"/>
          </a:xfrm>
        </p:spPr>
        <p:txBody>
          <a:bodyPr/>
          <a:lstStyle/>
          <a:p>
            <a:pPr eaLnBrk="1" hangingPunct="1">
              <a:buFont typeface="Wingdings 2" pitchFamily="18" charset="2"/>
              <a:buNone/>
            </a:pPr>
            <a:r>
              <a:rPr lang="ru-RU" sz="3200" b="1" smtClean="0">
                <a:solidFill>
                  <a:srgbClr val="800080"/>
                </a:solidFill>
                <a:latin typeface="Calibri" pitchFamily="34" charset="0"/>
              </a:rPr>
              <a:t>Содержание </a:t>
            </a:r>
          </a:p>
          <a:p>
            <a:pPr eaLnBrk="1" hangingPunct="1"/>
            <a:r>
              <a:rPr lang="ru-RU" sz="2800" b="1" smtClean="0">
                <a:solidFill>
                  <a:schemeClr val="tx2"/>
                </a:solidFill>
                <a:latin typeface="Calibri" pitchFamily="34" charset="0"/>
              </a:rPr>
              <a:t>- неумение “телеграфным” стилем перечислить содержание раскрываемых тем (теория и практика);</a:t>
            </a:r>
            <a:br>
              <a:rPr lang="ru-RU" sz="2800" b="1" smtClean="0">
                <a:solidFill>
                  <a:schemeClr val="tx2"/>
                </a:solidFill>
                <a:latin typeface="Calibri" pitchFamily="34" charset="0"/>
              </a:rPr>
            </a:br>
            <a:r>
              <a:rPr lang="ru-RU" sz="2800" b="1" smtClean="0">
                <a:solidFill>
                  <a:schemeClr val="tx2"/>
                </a:solidFill>
                <a:latin typeface="Calibri" pitchFamily="34" charset="0"/>
              </a:rPr>
              <a:t>-отсутствие содержания как такового (нет описания тем)</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p:cNvSpPr>
          <p:nvPr>
            <p:ph type="title"/>
          </p:nvPr>
        </p:nvSpPr>
        <p:spPr/>
        <p:txBody>
          <a:bodyPr/>
          <a:lstStyle/>
          <a:p>
            <a:pPr eaLnBrk="1" hangingPunct="1"/>
            <a:r>
              <a:rPr lang="ru-RU" sz="3600" b="1" smtClean="0">
                <a:solidFill>
                  <a:srgbClr val="CC0000"/>
                </a:solidFill>
              </a:rPr>
              <a:t>Типичные ошибки при проектировании образовательной программы</a:t>
            </a:r>
          </a:p>
        </p:txBody>
      </p:sp>
      <p:sp>
        <p:nvSpPr>
          <p:cNvPr id="45059" name="Rectangle 3"/>
          <p:cNvSpPr>
            <a:spLocks noGrp="1"/>
          </p:cNvSpPr>
          <p:nvPr>
            <p:ph idx="1"/>
          </p:nvPr>
        </p:nvSpPr>
        <p:spPr/>
        <p:txBody>
          <a:bodyPr/>
          <a:lstStyle/>
          <a:p>
            <a:pPr eaLnBrk="1" hangingPunct="1">
              <a:buFont typeface="Wingdings 2" pitchFamily="18" charset="2"/>
              <a:buNone/>
            </a:pPr>
            <a:r>
              <a:rPr lang="ru-RU" sz="3200" b="1" smtClean="0">
                <a:solidFill>
                  <a:srgbClr val="800080"/>
                </a:solidFill>
                <a:latin typeface="Calibri" pitchFamily="34" charset="0"/>
              </a:rPr>
              <a:t>Ожидаемые результаты</a:t>
            </a:r>
            <a:r>
              <a:rPr lang="ru-RU" sz="3200" b="1" smtClean="0">
                <a:solidFill>
                  <a:schemeClr val="tx2"/>
                </a:solidFill>
                <a:latin typeface="Calibri" pitchFamily="34" charset="0"/>
              </a:rPr>
              <a:t> </a:t>
            </a:r>
          </a:p>
          <a:p>
            <a:pPr eaLnBrk="1" hangingPunct="1"/>
            <a:r>
              <a:rPr lang="ru-RU" sz="3200" b="1" smtClean="0">
                <a:solidFill>
                  <a:schemeClr val="tx2"/>
                </a:solidFill>
                <a:latin typeface="Calibri" pitchFamily="34" charset="0"/>
              </a:rPr>
              <a:t>- отсутствие конкретных знаний, умений и навыков по каждому году обучения;</a:t>
            </a:r>
          </a:p>
          <a:p>
            <a:pPr eaLnBrk="1" hangingPunct="1"/>
            <a:r>
              <a:rPr lang="ru-RU" sz="3200" b="1" smtClean="0">
                <a:solidFill>
                  <a:schemeClr val="tx2"/>
                </a:solidFill>
                <a:latin typeface="Calibri" pitchFamily="34" charset="0"/>
              </a:rPr>
              <a:t>- конкретные знания, умения, навыки по содержанию не отличаются от содержания программы;</a:t>
            </a:r>
          </a:p>
          <a:p>
            <a:pPr eaLnBrk="1" hangingPunct="1"/>
            <a:r>
              <a:rPr lang="ru-RU" sz="3200" b="1" smtClean="0">
                <a:solidFill>
                  <a:schemeClr val="tx2"/>
                </a:solidFill>
                <a:latin typeface="Calibri" pitchFamily="34" charset="0"/>
              </a:rPr>
              <a:t>- называются знания, умения, навыки, которые невозможно оценить</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p:cNvSpPr>
          <p:nvPr>
            <p:ph type="title"/>
          </p:nvPr>
        </p:nvSpPr>
        <p:spPr/>
        <p:txBody>
          <a:bodyPr/>
          <a:lstStyle/>
          <a:p>
            <a:pPr eaLnBrk="1" hangingPunct="1"/>
            <a:r>
              <a:rPr lang="ru-RU" sz="3600" b="1" smtClean="0">
                <a:solidFill>
                  <a:srgbClr val="CC0000"/>
                </a:solidFill>
              </a:rPr>
              <a:t>Типичные ошибки при проектировании образовательной программы</a:t>
            </a:r>
          </a:p>
        </p:txBody>
      </p:sp>
      <p:sp>
        <p:nvSpPr>
          <p:cNvPr id="46083" name="Rectangle 3"/>
          <p:cNvSpPr>
            <a:spLocks noGrp="1"/>
          </p:cNvSpPr>
          <p:nvPr>
            <p:ph idx="1"/>
          </p:nvPr>
        </p:nvSpPr>
        <p:spPr/>
        <p:txBody>
          <a:bodyPr/>
          <a:lstStyle/>
          <a:p>
            <a:pPr eaLnBrk="1" hangingPunct="1">
              <a:buFont typeface="Wingdings 2" pitchFamily="18" charset="2"/>
              <a:buNone/>
            </a:pPr>
            <a:r>
              <a:rPr lang="ru-RU" sz="3200" b="1" smtClean="0">
                <a:solidFill>
                  <a:srgbClr val="800080"/>
                </a:solidFill>
                <a:latin typeface="Calibri" pitchFamily="34" charset="0"/>
              </a:rPr>
              <a:t>Материально-методическое обеспечение </a:t>
            </a:r>
          </a:p>
          <a:p>
            <a:pPr eaLnBrk="1" hangingPunct="1"/>
            <a:r>
              <a:rPr lang="ru-RU" sz="3200" b="1" smtClean="0">
                <a:solidFill>
                  <a:schemeClr val="tx2"/>
                </a:solidFill>
                <a:latin typeface="Calibri" pitchFamily="34" charset="0"/>
              </a:rPr>
              <a:t>- отсутствие описания оборудования, материалов, необходимых для реализации программы</a:t>
            </a:r>
          </a:p>
          <a:p>
            <a:pPr eaLnBrk="1" hangingPunct="1">
              <a:buFont typeface="Wingdings 2" pitchFamily="18" charset="2"/>
              <a:buNone/>
            </a:pPr>
            <a:r>
              <a:rPr lang="ru-RU" sz="3200" b="1" smtClean="0">
                <a:solidFill>
                  <a:srgbClr val="800080"/>
                </a:solidFill>
                <a:latin typeface="Calibri" pitchFamily="34" charset="0"/>
              </a:rPr>
              <a:t>Литература</a:t>
            </a:r>
          </a:p>
          <a:p>
            <a:pPr eaLnBrk="1" hangingPunct="1"/>
            <a:r>
              <a:rPr lang="ru-RU" sz="3200" b="1" smtClean="0">
                <a:solidFill>
                  <a:schemeClr val="tx2"/>
                </a:solidFill>
                <a:latin typeface="Calibri" pitchFamily="34" charset="0"/>
              </a:rPr>
              <a:t> - отсутствие или неправильное оформление списков литературы.</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Grp="1"/>
          </p:cNvSpPr>
          <p:nvPr>
            <p:ph type="title"/>
          </p:nvPr>
        </p:nvSpPr>
        <p:spPr>
          <a:xfrm>
            <a:off x="457200" y="1412874"/>
            <a:ext cx="8229600" cy="4873645"/>
          </a:xfrm>
        </p:spPr>
        <p:txBody>
          <a:bodyPr>
            <a:normAutofit fontScale="90000"/>
          </a:bodyPr>
          <a:lstStyle/>
          <a:p>
            <a:pPr eaLnBrk="1" fontAlgn="auto" hangingPunct="1">
              <a:spcAft>
                <a:spcPts val="0"/>
              </a:spcAft>
              <a:defRPr/>
            </a:pPr>
            <a:r>
              <a:rPr lang="ru-RU" sz="4000" b="1" i="1" dirty="0" smtClean="0">
                <a:solidFill>
                  <a:srgbClr val="C00000"/>
                </a:solidFill>
              </a:rPr>
              <a:t>По цели обучения</a:t>
            </a:r>
            <a:r>
              <a:rPr lang="ru-RU" sz="4000" dirty="0" smtClean="0">
                <a:solidFill>
                  <a:srgbClr val="C00000"/>
                </a:solidFill>
              </a:rPr>
              <a:t>: </a:t>
            </a:r>
            <a:br>
              <a:rPr lang="ru-RU" sz="4000" dirty="0" smtClean="0">
                <a:solidFill>
                  <a:srgbClr val="C00000"/>
                </a:solidFill>
              </a:rPr>
            </a:br>
            <a:r>
              <a:rPr lang="ru-RU" sz="4000" dirty="0" smtClean="0">
                <a:solidFill>
                  <a:srgbClr val="C00000"/>
                </a:solidFill>
              </a:rPr>
              <a:t> </a:t>
            </a:r>
            <a:r>
              <a:rPr lang="ru-RU" sz="3600" dirty="0" smtClean="0"/>
              <a:t>Познавательные</a:t>
            </a:r>
            <a:br>
              <a:rPr lang="ru-RU" sz="3600" dirty="0" smtClean="0"/>
            </a:br>
            <a:r>
              <a:rPr lang="ru-RU" sz="3600" dirty="0" smtClean="0"/>
              <a:t> Научно-исследовательские</a:t>
            </a:r>
            <a:br>
              <a:rPr lang="ru-RU" sz="3600" dirty="0" smtClean="0"/>
            </a:br>
            <a:r>
              <a:rPr lang="ru-RU" sz="3600" dirty="0" smtClean="0"/>
              <a:t> Социальной адаптации</a:t>
            </a:r>
            <a:br>
              <a:rPr lang="ru-RU" sz="3600" dirty="0" smtClean="0"/>
            </a:br>
            <a:r>
              <a:rPr lang="ru-RU" sz="3600" dirty="0" smtClean="0"/>
              <a:t> Профессионально-прикладные</a:t>
            </a:r>
            <a:br>
              <a:rPr lang="ru-RU" sz="3600" dirty="0" smtClean="0"/>
            </a:br>
            <a:r>
              <a:rPr lang="ru-RU" sz="3600" dirty="0" smtClean="0"/>
              <a:t> Спортивно-оздоровительные</a:t>
            </a:r>
            <a:br>
              <a:rPr lang="ru-RU" sz="3600" dirty="0" smtClean="0"/>
            </a:br>
            <a:r>
              <a:rPr lang="ru-RU" sz="3600" dirty="0" smtClean="0"/>
              <a:t> Развития художественной одаренности</a:t>
            </a:r>
            <a:br>
              <a:rPr lang="ru-RU" sz="3600" dirty="0" smtClean="0"/>
            </a:br>
            <a:r>
              <a:rPr lang="ru-RU" sz="3600" dirty="0" smtClean="0"/>
              <a:t> </a:t>
            </a:r>
            <a:r>
              <a:rPr lang="ru-RU" sz="3600" dirty="0" err="1" smtClean="0"/>
              <a:t>Досуговые</a:t>
            </a:r>
            <a:r>
              <a:rPr lang="ru-RU" sz="3600" dirty="0" smtClean="0"/>
              <a:t/>
            </a:r>
            <a:br>
              <a:rPr lang="ru-RU" sz="3600" dirty="0" smtClean="0"/>
            </a:br>
            <a:r>
              <a:rPr lang="ru-RU" sz="3600" dirty="0" smtClean="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p:cNvSpPr>
          <p:nvPr>
            <p:ph type="title"/>
          </p:nvPr>
        </p:nvSpPr>
        <p:spPr/>
        <p:txBody>
          <a:bodyPr>
            <a:normAutofit fontScale="90000"/>
          </a:bodyPr>
          <a:lstStyle/>
          <a:p>
            <a:pPr eaLnBrk="1" fontAlgn="auto" hangingPunct="1">
              <a:spcAft>
                <a:spcPts val="0"/>
              </a:spcAft>
              <a:defRPr/>
            </a:pPr>
            <a:r>
              <a:rPr lang="ru-RU" sz="3200" b="1" dirty="0" smtClean="0">
                <a:solidFill>
                  <a:srgbClr val="7030A0"/>
                </a:solidFill>
              </a:rPr>
              <a:t>Содержание дополнительных образовательных программ должно быть направлено:</a:t>
            </a:r>
          </a:p>
        </p:txBody>
      </p:sp>
      <p:sp>
        <p:nvSpPr>
          <p:cNvPr id="10243" name="Rectangle 3"/>
          <p:cNvSpPr>
            <a:spLocks noGrp="1"/>
          </p:cNvSpPr>
          <p:nvPr>
            <p:ph idx="1"/>
          </p:nvPr>
        </p:nvSpPr>
        <p:spPr/>
        <p:txBody>
          <a:bodyPr/>
          <a:lstStyle/>
          <a:p>
            <a:pPr eaLnBrk="1" hangingPunct="1">
              <a:lnSpc>
                <a:spcPct val="80000"/>
              </a:lnSpc>
            </a:pPr>
            <a:r>
              <a:rPr lang="ru-RU" sz="1000" smtClean="0"/>
              <a:t>· </a:t>
            </a:r>
            <a:r>
              <a:rPr lang="ru-RU" sz="2200" b="1" smtClean="0">
                <a:solidFill>
                  <a:schemeClr val="tx2"/>
                </a:solidFill>
                <a:latin typeface="Calibri" pitchFamily="34" charset="0"/>
              </a:rPr>
              <a:t>на создание условий для развития личности ребенка;</a:t>
            </a:r>
          </a:p>
          <a:p>
            <a:pPr eaLnBrk="1" hangingPunct="1">
              <a:lnSpc>
                <a:spcPct val="80000"/>
              </a:lnSpc>
            </a:pPr>
            <a:r>
              <a:rPr lang="ru-RU" sz="2200" b="1" smtClean="0">
                <a:solidFill>
                  <a:schemeClr val="tx2"/>
                </a:solidFill>
                <a:latin typeface="Calibri" pitchFamily="34" charset="0"/>
              </a:rPr>
              <a:t>· развитие мотивации личности к познанию и творчеству;</a:t>
            </a:r>
          </a:p>
          <a:p>
            <a:pPr eaLnBrk="1" hangingPunct="1">
              <a:lnSpc>
                <a:spcPct val="80000"/>
              </a:lnSpc>
            </a:pPr>
            <a:r>
              <a:rPr lang="ru-RU" sz="2200" b="1" smtClean="0">
                <a:solidFill>
                  <a:schemeClr val="tx2"/>
                </a:solidFill>
                <a:latin typeface="Calibri" pitchFamily="34" charset="0"/>
              </a:rPr>
              <a:t>· обеспечение эмоционального благополучия ребенка;</a:t>
            </a:r>
          </a:p>
          <a:p>
            <a:pPr eaLnBrk="1" hangingPunct="1">
              <a:lnSpc>
                <a:spcPct val="80000"/>
              </a:lnSpc>
            </a:pPr>
            <a:r>
              <a:rPr lang="ru-RU" sz="2200" b="1" smtClean="0">
                <a:solidFill>
                  <a:schemeClr val="tx2"/>
                </a:solidFill>
                <a:latin typeface="Calibri" pitchFamily="34" charset="0"/>
              </a:rPr>
              <a:t>· приобщение обучающихся к общечеловеческим ценностям;</a:t>
            </a:r>
          </a:p>
          <a:p>
            <a:pPr eaLnBrk="1" hangingPunct="1">
              <a:lnSpc>
                <a:spcPct val="80000"/>
              </a:lnSpc>
            </a:pPr>
            <a:r>
              <a:rPr lang="ru-RU" sz="2200" b="1" smtClean="0">
                <a:solidFill>
                  <a:schemeClr val="tx2"/>
                </a:solidFill>
                <a:latin typeface="Calibri" pitchFamily="34" charset="0"/>
              </a:rPr>
              <a:t>· профилактику асоциального поведения;</a:t>
            </a:r>
          </a:p>
          <a:p>
            <a:pPr eaLnBrk="1" hangingPunct="1">
              <a:lnSpc>
                <a:spcPct val="80000"/>
              </a:lnSpc>
            </a:pPr>
            <a:r>
              <a:rPr lang="ru-RU" sz="2200" b="1" smtClean="0">
                <a:solidFill>
                  <a:schemeClr val="tx2"/>
                </a:solidFill>
                <a:latin typeface="Calibri" pitchFamily="34" charset="0"/>
              </a:rPr>
              <a:t>· создание условий для социального, культурного и профессионального самоопределения, творческой самореализации личности ребенка, ее интеграции в систему мировой и отечественной культур;</a:t>
            </a:r>
          </a:p>
          <a:p>
            <a:pPr eaLnBrk="1" hangingPunct="1">
              <a:lnSpc>
                <a:spcPct val="80000"/>
              </a:lnSpc>
            </a:pPr>
            <a:r>
              <a:rPr lang="ru-RU" sz="2200" b="1" smtClean="0">
                <a:solidFill>
                  <a:schemeClr val="tx2"/>
                </a:solidFill>
                <a:latin typeface="Calibri" pitchFamily="34" charset="0"/>
              </a:rPr>
              <a:t>· интеллектуальное и духовное развитие личности ребенка;</a:t>
            </a:r>
          </a:p>
          <a:p>
            <a:pPr eaLnBrk="1" hangingPunct="1">
              <a:lnSpc>
                <a:spcPct val="80000"/>
              </a:lnSpc>
            </a:pPr>
            <a:r>
              <a:rPr lang="ru-RU" sz="2200" b="1" smtClean="0">
                <a:solidFill>
                  <a:schemeClr val="tx2"/>
                </a:solidFill>
                <a:latin typeface="Calibri" pitchFamily="34" charset="0"/>
              </a:rPr>
              <a:t>· укрепление психического и физического здоровья;</a:t>
            </a:r>
          </a:p>
          <a:p>
            <a:pPr eaLnBrk="1" hangingPunct="1">
              <a:lnSpc>
                <a:spcPct val="80000"/>
              </a:lnSpc>
            </a:pPr>
            <a:r>
              <a:rPr lang="ru-RU" sz="2200" b="1" smtClean="0">
                <a:solidFill>
                  <a:schemeClr val="tx2"/>
                </a:solidFill>
                <a:latin typeface="Calibri" pitchFamily="34" charset="0"/>
              </a:rPr>
              <a:t>· взаимодействие педагога дополнительного образования с семьей.</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p:cNvSpPr>
          <p:nvPr>
            <p:ph type="title"/>
          </p:nvPr>
        </p:nvSpPr>
        <p:spPr>
          <a:xfrm>
            <a:off x="611188" y="1341438"/>
            <a:ext cx="8075612" cy="792162"/>
          </a:xfrm>
        </p:spPr>
        <p:txBody>
          <a:bodyPr>
            <a:normAutofit fontScale="90000"/>
          </a:bodyPr>
          <a:lstStyle/>
          <a:p>
            <a:pPr eaLnBrk="1" fontAlgn="auto" hangingPunct="1">
              <a:spcAft>
                <a:spcPts val="0"/>
              </a:spcAft>
              <a:defRPr/>
            </a:pPr>
            <a:r>
              <a:rPr lang="ru-RU" sz="2800" b="1" smtClean="0">
                <a:solidFill>
                  <a:srgbClr val="002060"/>
                </a:solidFill>
                <a:latin typeface="Times New Roman" pitchFamily="18" charset="0"/>
              </a:rPr>
              <a:t/>
            </a:r>
            <a:br>
              <a:rPr lang="ru-RU" sz="2800" b="1" smtClean="0">
                <a:solidFill>
                  <a:srgbClr val="002060"/>
                </a:solidFill>
                <a:latin typeface="Times New Roman" pitchFamily="18" charset="0"/>
              </a:rPr>
            </a:br>
            <a:r>
              <a:rPr lang="ru-RU" sz="2800" b="1" smtClean="0">
                <a:solidFill>
                  <a:srgbClr val="002060"/>
                </a:solidFill>
                <a:latin typeface="Times New Roman" pitchFamily="18" charset="0"/>
              </a:rPr>
              <a:t>	</a:t>
            </a:r>
            <a:br>
              <a:rPr lang="ru-RU" sz="2800" b="1" smtClean="0">
                <a:solidFill>
                  <a:srgbClr val="002060"/>
                </a:solidFill>
                <a:latin typeface="Times New Roman" pitchFamily="18" charset="0"/>
              </a:rPr>
            </a:br>
            <a:endParaRPr lang="ru-RU" sz="2800" smtClean="0">
              <a:latin typeface="Times New Roman" pitchFamily="18" charset="0"/>
            </a:endParaRPr>
          </a:p>
        </p:txBody>
      </p:sp>
      <p:sp>
        <p:nvSpPr>
          <p:cNvPr id="11267" name="Rectangle 5"/>
          <p:cNvSpPr>
            <a:spLocks noGrp="1"/>
          </p:cNvSpPr>
          <p:nvPr>
            <p:ph idx="1"/>
          </p:nvPr>
        </p:nvSpPr>
        <p:spPr>
          <a:xfrm>
            <a:off x="468313" y="1341438"/>
            <a:ext cx="8229600" cy="4983162"/>
          </a:xfrm>
        </p:spPr>
        <p:txBody>
          <a:bodyPr/>
          <a:lstStyle/>
          <a:p>
            <a:pPr eaLnBrk="1" hangingPunct="1">
              <a:buFont typeface="Wingdings 2" pitchFamily="18" charset="2"/>
              <a:buNone/>
            </a:pPr>
            <a:r>
              <a:rPr lang="ru-RU" sz="4000" b="1" i="1" smtClean="0">
                <a:solidFill>
                  <a:srgbClr val="C00000"/>
                </a:solidFill>
                <a:latin typeface="Calibri" pitchFamily="34" charset="0"/>
              </a:rPr>
              <a:t>По типу программ</a:t>
            </a:r>
            <a:endParaRPr lang="ru-RU" sz="4000" i="1" smtClean="0">
              <a:solidFill>
                <a:srgbClr val="C00000"/>
              </a:solidFill>
              <a:latin typeface="Calibri" pitchFamily="34" charset="0"/>
            </a:endParaRPr>
          </a:p>
          <a:p>
            <a:pPr eaLnBrk="1" hangingPunct="1"/>
            <a:r>
              <a:rPr lang="ru-RU" sz="3600" smtClean="0">
                <a:solidFill>
                  <a:schemeClr val="tx2"/>
                </a:solidFill>
                <a:latin typeface="Calibri" pitchFamily="34" charset="0"/>
              </a:rPr>
              <a:t>Типовые</a:t>
            </a:r>
          </a:p>
          <a:p>
            <a:pPr eaLnBrk="1" hangingPunct="1"/>
            <a:r>
              <a:rPr lang="ru-RU" sz="3600" smtClean="0">
                <a:solidFill>
                  <a:schemeClr val="tx2"/>
                </a:solidFill>
                <a:latin typeface="Calibri" pitchFamily="34" charset="0"/>
              </a:rPr>
              <a:t>Модифицированные</a:t>
            </a:r>
          </a:p>
          <a:p>
            <a:pPr eaLnBrk="1" hangingPunct="1"/>
            <a:r>
              <a:rPr lang="ru-RU" sz="3600" smtClean="0">
                <a:solidFill>
                  <a:schemeClr val="tx2"/>
                </a:solidFill>
                <a:latin typeface="Calibri" pitchFamily="34" charset="0"/>
              </a:rPr>
              <a:t>Экспериментальные</a:t>
            </a:r>
          </a:p>
          <a:p>
            <a:pPr eaLnBrk="1" hangingPunct="1"/>
            <a:r>
              <a:rPr lang="ru-RU" sz="3600" smtClean="0">
                <a:solidFill>
                  <a:schemeClr val="tx2"/>
                </a:solidFill>
                <a:latin typeface="Calibri" pitchFamily="34" charset="0"/>
              </a:rPr>
              <a:t>Авторские</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9" name="Rectangle 5"/>
          <p:cNvSpPr>
            <a:spLocks noGrp="1"/>
          </p:cNvSpPr>
          <p:nvPr>
            <p:ph type="title"/>
          </p:nvPr>
        </p:nvSpPr>
        <p:spPr>
          <a:xfrm>
            <a:off x="457200" y="704850"/>
            <a:ext cx="8229600" cy="5676900"/>
          </a:xfrm>
        </p:spPr>
        <p:txBody>
          <a:bodyPr/>
          <a:lstStyle/>
          <a:p>
            <a:pPr eaLnBrk="1" fontAlgn="auto" hangingPunct="1">
              <a:spcAft>
                <a:spcPts val="0"/>
              </a:spcAft>
              <a:defRPr/>
            </a:pPr>
            <a:r>
              <a:rPr lang="ru-RU" sz="4000" b="1" dirty="0" smtClean="0">
                <a:solidFill>
                  <a:srgbClr val="C00000"/>
                </a:solidFill>
              </a:rPr>
              <a:t>Структура образовательной программы</a:t>
            </a:r>
            <a:r>
              <a:rPr lang="ru-RU" sz="3600" dirty="0" smtClean="0"/>
              <a:t/>
            </a:r>
            <a:br>
              <a:rPr lang="ru-RU" sz="3600" dirty="0" smtClean="0"/>
            </a:br>
            <a:r>
              <a:rPr lang="ru-RU" sz="3200" dirty="0" smtClean="0"/>
              <a:t>1.Титульный лист</a:t>
            </a:r>
            <a:r>
              <a:rPr lang="ru-RU" sz="3600" dirty="0" smtClean="0"/>
              <a:t/>
            </a:r>
            <a:br>
              <a:rPr lang="ru-RU" sz="3600" dirty="0" smtClean="0"/>
            </a:br>
            <a:r>
              <a:rPr lang="ru-RU" sz="3600" dirty="0" smtClean="0"/>
              <a:t>2</a:t>
            </a:r>
            <a:r>
              <a:rPr lang="ru-RU" sz="3200" dirty="0" smtClean="0"/>
              <a:t>. Пояснительная записка</a:t>
            </a:r>
            <a:br>
              <a:rPr lang="ru-RU" sz="3200" dirty="0" smtClean="0"/>
            </a:br>
            <a:r>
              <a:rPr lang="ru-RU" sz="3200" dirty="0" smtClean="0"/>
              <a:t>3. Учебно-тематический план </a:t>
            </a:r>
            <a:br>
              <a:rPr lang="ru-RU" sz="3200" dirty="0" smtClean="0"/>
            </a:br>
            <a:r>
              <a:rPr lang="ru-RU" sz="3200" dirty="0" smtClean="0"/>
              <a:t>4. Содержание учебного курса </a:t>
            </a:r>
            <a:br>
              <a:rPr lang="ru-RU" sz="3200" dirty="0" smtClean="0"/>
            </a:br>
            <a:r>
              <a:rPr lang="ru-RU" sz="3200" dirty="0" smtClean="0"/>
              <a:t>5. Методическое обеспечение программы </a:t>
            </a:r>
            <a:br>
              <a:rPr lang="ru-RU" sz="3200" dirty="0" smtClean="0"/>
            </a:br>
            <a:r>
              <a:rPr lang="ru-RU" sz="3200" dirty="0" smtClean="0"/>
              <a:t>6. Ожидаемые результаты </a:t>
            </a:r>
            <a:r>
              <a:rPr lang="ru-RU" sz="3200" dirty="0" smtClean="0">
                <a:latin typeface="Arial" charset="0"/>
              </a:rPr>
              <a:t/>
            </a:r>
            <a:br>
              <a:rPr lang="ru-RU" sz="3200" dirty="0" smtClean="0">
                <a:latin typeface="Arial" charset="0"/>
              </a:rPr>
            </a:br>
            <a:r>
              <a:rPr lang="ru-RU" sz="3200" dirty="0" smtClean="0"/>
              <a:t>7. Список литературы</a:t>
            </a:r>
            <a:br>
              <a:rPr lang="ru-RU" sz="3200" dirty="0" smtClean="0"/>
            </a:br>
            <a:endParaRPr lang="ru-RU" sz="46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title"/>
          </p:nvPr>
        </p:nvSpPr>
        <p:spPr/>
        <p:txBody>
          <a:bodyPr/>
          <a:lstStyle/>
          <a:p>
            <a:pPr eaLnBrk="1" hangingPunct="1"/>
            <a:r>
              <a:rPr lang="ru-RU" sz="3600" b="1" smtClean="0"/>
              <a:t>1. Титульный лист включает:</a:t>
            </a:r>
            <a:r>
              <a:rPr lang="ru-RU" smtClean="0"/>
              <a:t> </a:t>
            </a:r>
          </a:p>
        </p:txBody>
      </p:sp>
      <p:sp>
        <p:nvSpPr>
          <p:cNvPr id="13315" name="Rectangle 3"/>
          <p:cNvSpPr>
            <a:spLocks noGrp="1"/>
          </p:cNvSpPr>
          <p:nvPr>
            <p:ph idx="1"/>
          </p:nvPr>
        </p:nvSpPr>
        <p:spPr/>
        <p:txBody>
          <a:bodyPr>
            <a:normAutofit lnSpcReduction="10000"/>
          </a:bodyPr>
          <a:lstStyle/>
          <a:p>
            <a:pPr marL="274320" indent="-274320" eaLnBrk="1" fontAlgn="auto" hangingPunct="1">
              <a:lnSpc>
                <a:spcPct val="80000"/>
              </a:lnSpc>
              <a:spcAft>
                <a:spcPts val="0"/>
              </a:spcAft>
              <a:buClr>
                <a:schemeClr val="accent3"/>
              </a:buClr>
              <a:buFont typeface="Wingdings 2"/>
              <a:buChar char=""/>
              <a:defRPr/>
            </a:pPr>
            <a:r>
              <a:rPr lang="ru-RU" sz="2400" b="1" smtClean="0">
                <a:solidFill>
                  <a:schemeClr val="tx2"/>
                </a:solidFill>
                <a:latin typeface="Calibri" pitchFamily="34" charset="0"/>
              </a:rPr>
              <a:t>наименование образовательного учреждения;</a:t>
            </a:r>
          </a:p>
          <a:p>
            <a:pPr marL="274320" indent="-274320" eaLnBrk="1" fontAlgn="auto" hangingPunct="1">
              <a:lnSpc>
                <a:spcPct val="80000"/>
              </a:lnSpc>
              <a:spcAft>
                <a:spcPts val="0"/>
              </a:spcAft>
              <a:buClr>
                <a:schemeClr val="accent3"/>
              </a:buClr>
              <a:buFont typeface="Wingdings 2"/>
              <a:buChar char=""/>
              <a:defRPr/>
            </a:pPr>
            <a:r>
              <a:rPr lang="ru-RU" sz="2400" b="1" smtClean="0">
                <a:solidFill>
                  <a:schemeClr val="tx2"/>
                </a:solidFill>
                <a:latin typeface="Calibri" pitchFamily="34" charset="0"/>
              </a:rPr>
              <a:t>· где, когда и кем утверждена дополнительная образовательная программа;</a:t>
            </a:r>
          </a:p>
          <a:p>
            <a:pPr marL="274320" indent="-274320" eaLnBrk="1" fontAlgn="auto" hangingPunct="1">
              <a:lnSpc>
                <a:spcPct val="80000"/>
              </a:lnSpc>
              <a:spcAft>
                <a:spcPts val="0"/>
              </a:spcAft>
              <a:buClr>
                <a:schemeClr val="accent3"/>
              </a:buClr>
              <a:buFont typeface="Wingdings 2"/>
              <a:buChar char=""/>
              <a:defRPr/>
            </a:pPr>
            <a:r>
              <a:rPr lang="ru-RU" sz="2400" b="1" smtClean="0">
                <a:solidFill>
                  <a:schemeClr val="tx2"/>
                </a:solidFill>
                <a:latin typeface="Calibri" pitchFamily="34" charset="0"/>
              </a:rPr>
              <a:t>· название дополнительной образовательной программы;</a:t>
            </a:r>
          </a:p>
          <a:p>
            <a:pPr marL="274320" indent="-274320" eaLnBrk="1" fontAlgn="auto" hangingPunct="1">
              <a:lnSpc>
                <a:spcPct val="80000"/>
              </a:lnSpc>
              <a:spcAft>
                <a:spcPts val="0"/>
              </a:spcAft>
              <a:buClr>
                <a:schemeClr val="accent3"/>
              </a:buClr>
              <a:buFont typeface="Wingdings 2"/>
              <a:buChar char=""/>
              <a:defRPr/>
            </a:pPr>
            <a:r>
              <a:rPr lang="ru-RU" sz="2400" b="1" smtClean="0">
                <a:solidFill>
                  <a:schemeClr val="tx2"/>
                </a:solidFill>
                <a:latin typeface="Calibri" pitchFamily="34" charset="0"/>
              </a:rPr>
              <a:t>· возраст детей, на которых рассчитана дополнительная образовательная программа;</a:t>
            </a:r>
          </a:p>
          <a:p>
            <a:pPr marL="274320" indent="-274320" eaLnBrk="1" fontAlgn="auto" hangingPunct="1">
              <a:lnSpc>
                <a:spcPct val="80000"/>
              </a:lnSpc>
              <a:spcAft>
                <a:spcPts val="0"/>
              </a:spcAft>
              <a:buClr>
                <a:schemeClr val="accent3"/>
              </a:buClr>
              <a:buFont typeface="Wingdings 2"/>
              <a:buChar char=""/>
              <a:defRPr/>
            </a:pPr>
            <a:r>
              <a:rPr lang="ru-RU" sz="2400" b="1" smtClean="0">
                <a:solidFill>
                  <a:schemeClr val="tx2"/>
                </a:solidFill>
                <a:latin typeface="Calibri" pitchFamily="34" charset="0"/>
              </a:rPr>
              <a:t>· срок реализации дополнительной образовательной программы;</a:t>
            </a:r>
          </a:p>
          <a:p>
            <a:pPr marL="274320" indent="-274320" eaLnBrk="1" fontAlgn="auto" hangingPunct="1">
              <a:lnSpc>
                <a:spcPct val="80000"/>
              </a:lnSpc>
              <a:spcAft>
                <a:spcPts val="0"/>
              </a:spcAft>
              <a:buClr>
                <a:schemeClr val="accent3"/>
              </a:buClr>
              <a:buFont typeface="Wingdings 2"/>
              <a:buChar char=""/>
              <a:defRPr/>
            </a:pPr>
            <a:r>
              <a:rPr lang="ru-RU" sz="2400" b="1" smtClean="0">
                <a:solidFill>
                  <a:schemeClr val="tx2"/>
                </a:solidFill>
                <a:latin typeface="Calibri" pitchFamily="34" charset="0"/>
              </a:rPr>
              <a:t>· Ф. И. О., должность автора (авторов) дополнительной образовательной программы;</a:t>
            </a:r>
          </a:p>
          <a:p>
            <a:pPr marL="274320" indent="-274320" eaLnBrk="1" fontAlgn="auto" hangingPunct="1">
              <a:lnSpc>
                <a:spcPct val="80000"/>
              </a:lnSpc>
              <a:spcAft>
                <a:spcPts val="0"/>
              </a:spcAft>
              <a:buClr>
                <a:schemeClr val="accent3"/>
              </a:buClr>
              <a:buFont typeface="Wingdings 2"/>
              <a:buChar char=""/>
              <a:defRPr/>
            </a:pPr>
            <a:r>
              <a:rPr lang="ru-RU" sz="2400" b="1" smtClean="0">
                <a:solidFill>
                  <a:schemeClr val="tx2"/>
                </a:solidFill>
                <a:latin typeface="Calibri" pitchFamily="34" charset="0"/>
              </a:rPr>
              <a:t>· название города, населенного пункта;</a:t>
            </a:r>
          </a:p>
          <a:p>
            <a:pPr marL="274320" indent="-274320" eaLnBrk="1" fontAlgn="auto" hangingPunct="1">
              <a:lnSpc>
                <a:spcPct val="80000"/>
              </a:lnSpc>
              <a:spcAft>
                <a:spcPts val="0"/>
              </a:spcAft>
              <a:buClr>
                <a:schemeClr val="accent3"/>
              </a:buClr>
              <a:buFont typeface="Wingdings 2"/>
              <a:buChar char=""/>
              <a:defRPr/>
            </a:pPr>
            <a:r>
              <a:rPr lang="ru-RU" sz="2400" b="1" smtClean="0">
                <a:solidFill>
                  <a:schemeClr val="tx2"/>
                </a:solidFill>
                <a:latin typeface="Calibri" pitchFamily="34" charset="0"/>
              </a:rPr>
              <a:t>· год разработки дополнительной образовательной программы.</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xml><?xml version="1.0" encoding="utf-8"?>
<a:themeOverride xmlns:a="http://schemas.openxmlformats.org/drawingml/2006/main">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docProps/app.xml><?xml version="1.0" encoding="utf-8"?>
<Properties xmlns="http://schemas.openxmlformats.org/officeDocument/2006/extended-properties" xmlns:vt="http://schemas.openxmlformats.org/officeDocument/2006/docPropsVTypes">
  <Template>Flow</Template>
  <TotalTime>3039</TotalTime>
  <Words>2931</Words>
  <Application>Microsoft Office PowerPoint</Application>
  <PresentationFormat>Экран (4:3)</PresentationFormat>
  <Paragraphs>274</Paragraphs>
  <Slides>44</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44</vt:i4>
      </vt:variant>
    </vt:vector>
  </HeadingPairs>
  <TitlesOfParts>
    <vt:vector size="51" baseType="lpstr">
      <vt:lpstr>Arial</vt:lpstr>
      <vt:lpstr>Calibri</vt:lpstr>
      <vt:lpstr>Constantia</vt:lpstr>
      <vt:lpstr>Times New Roman</vt:lpstr>
      <vt:lpstr>Wingdings</vt:lpstr>
      <vt:lpstr>Wingdings 2</vt:lpstr>
      <vt:lpstr>Поток</vt:lpstr>
      <vt:lpstr>Презентация PowerPoint</vt:lpstr>
      <vt:lpstr>Направленности  дополнительных общеобразовательных общеразвивающих программ</vt:lpstr>
      <vt:lpstr>По сроку реализации:  Краткосрочные – до 1 года обучения Долгосрочные – от 1 года и более</vt:lpstr>
      <vt:lpstr>По форме организации содержания: Однопрофильные Интегрированные Комплексные</vt:lpstr>
      <vt:lpstr>По цели обучения:   Познавательные  Научно-исследовательские  Социальной адаптации  Профессионально-прикладные  Спортивно-оздоровительные  Развития художественной одаренности  Досуговые  </vt:lpstr>
      <vt:lpstr>Содержание дополнительных образовательных программ должно быть направлено:</vt:lpstr>
      <vt:lpstr>   </vt:lpstr>
      <vt:lpstr>Структура образовательной программы 1.Титульный лист 2. Пояснительная записка 3. Учебно-тематический план  4. Содержание учебного курса  5. Методическое обеспечение программы  6. Ожидаемые результаты  7. Список литературы </vt:lpstr>
      <vt:lpstr>1. Титульный лист включает: </vt:lpstr>
      <vt:lpstr>          Отдел образования…района… Муниципальное бюджетное учреждение дополнительного образования Центр детского творчества  </vt:lpstr>
      <vt:lpstr>Презентация PowerPoint</vt:lpstr>
      <vt:lpstr>Пояснительная записка  1. Постановка проблемы, которую предполагается решить с помощью программы.     1.1. Анализ социокультурной ситуации.     1.2. Анализ существующего программного обеспечения решения проблемы. 2. Краткая характеристика предмета. Миссия программы. 3. Новизна программы 4. Цель(цели) программы 5. Задачи программы 6. Педагогическая целесообразность 7. Условия реализации программы (сроки реализации, количество часов по годам обучения, возраст учащихся, условия набора, формы обучения, формы организации деятельности – по группам, индивидуально, всем составом, режим занятий) 8. Ожидаемые результаты  9. Критерии и способы определения результативности.  10. Формы подведения итогов</vt:lpstr>
      <vt:lpstr>ЦЕЛЬ дополнительной общеобразовательной программы  «ЦЕЛЬ»- это то, к чему стремятся, чего хотят достигнуть, осуществить. (С.И. Ожегов. Словарь русского языка).    NB! Цель должна быть конкретна, результаты ее достижения должны быть измеримы.   Цель всегда выражена в каком-либо «приращении» учащегося, развитии, формировании каких-либо качеств, отношений УЧАЩЕГОСЯ, а не  на «создание условий для развития или формирования того-то или того-то…». В последнем случае результатом будут именно эти условия, а не рост ученика. </vt:lpstr>
      <vt:lpstr>Примеры формулировок цели:</vt:lpstr>
      <vt:lpstr> ЗАДАЧИ дополнительной общеобразовательной программы   «ЗАДАЧА»- это то, что требует выполнения, разрешения. (С.И. Ожегов. Словарь русского языка).    Задача - поэтапный способ достижения цели, т.е. тактика педагогических действий.   </vt:lpstr>
      <vt:lpstr>Задачи должны соответствовать цели и быть:</vt:lpstr>
      <vt:lpstr>ПРИМЕР перечня ГЛАГОЛОВ для формулирования задач:  познакомить,  обучить,  способствовать,  сформировать,  обеспечить,  развивать, РАЗВИТИЕ (двоякий процесс)  приобщать,  предоставить возможность,  поддержать,  воспитывать, ВОСПИТАНИЕ (двоякий процесс)  расширить,  углубить и т.д. </vt:lpstr>
      <vt:lpstr>Цели-задачи и возраст учащихся</vt:lpstr>
      <vt:lpstr>Цели-задачи и возраст учащихся При целеполагании важно учитывать возраст учащихся и подбирать формулировки, исходя из актуального развития учащихся        </vt:lpstr>
      <vt:lpstr>Педагогическая целесообразность</vt:lpstr>
      <vt:lpstr>Презентация PowerPoint</vt:lpstr>
      <vt:lpstr> Смысл такого представления образовательных результатов</vt:lpstr>
      <vt:lpstr>Презентация PowerPoint</vt:lpstr>
      <vt:lpstr>Учебно-тематический план</vt:lpstr>
      <vt:lpstr>Содержание программы        Каждый тематический блок УТП раскрывается как перечисление отдельных тем на уровне теоретических и практических занятий в виде перечисления предметного содержания (слова-существительные).        Содержание разделов и тем излагается в последовательности, строго соответствующей структуре УТП. Должно быть представлено реферативное описание каждой темы согласно УТП: в теоретической части учебный материал раскрывается тезисно и представляет собой объем информации, которым сможет овладеть обучающийся; в практической - перечисляются формы практической деятельности детей. Название каждой темы программы должно начинаться со слова «Тема» с указанием порядкового номера. </vt:lpstr>
      <vt:lpstr>Дифференциация учебного материала по уровням сложности</vt:lpstr>
      <vt:lpstr>Методическое обеспечение программы </vt:lpstr>
      <vt:lpstr>Список использованной литературы.       Оформляется в соответствии ГОСТ Р 7.0.5-2008. «Система стандартов по информации, библиотечному и издательскому делу. Библиографическая ссылка. Общие требования и правила составления», введенного в действие 01.01.2009.       Список литературы должен содержать перечень изданий, в том числе опубликованных за предыдущие 5 лет (периодические издания за последние 3 года), по общей педагогике; по методике данного вида деятельности; по методике воспитания; по общей и возрастной психологии; по теории и истории выбранного вида деятельности; опубликованные учебные, методические и дидактические пособия.  </vt:lpstr>
      <vt:lpstr>Приложения к программе: </vt:lpstr>
      <vt:lpstr>Презентация PowerPoint</vt:lpstr>
      <vt:lpstr>Личностные результаты</vt:lpstr>
      <vt:lpstr> - развитие самостоятельности и личной ответственности за свои поступки, в том числе в информационной деятельности, на основе представлений о нравственных нормах, социальной справедливости и свободе;  - формирование эстетических потребностей, ценностей и чувств; развитие этических чувств, доброжелательности и эмоционально-нравственной отзывчивости, понимания и сопереживания чувствам других людей;  - развитие навыков сотрудничества со взрослыми и сверстниками в разных социальных ситуациях, умения не создавать конфликтов и находить выходы из спорных ситуаций; формирование установки на безопасный, здоровый образ жизни,  наличие мотивации к творческому труду, работе на результат, бережному отношению к материальным и духовным ценностям.   </vt:lpstr>
      <vt:lpstr>Метапредметные результаты</vt:lpstr>
      <vt:lpstr>Презентация PowerPoint</vt:lpstr>
      <vt:lpstr>- овладение логическими действиями сравнения, анализа, синтеза, обобщения, классификации по родовидовым признакам, установления аналогий и причинно-следственных связей, построения рассуждений, отнесения к известным понятиям;  - готовность слушать собеседника и вести диалог; готовность признавать возможность существования различных точек зрения и права каждого иметь свою; излагать свое мнение и аргументировать свою точку зрения и оценку событий;  - определение общей цели и путей ее достижения; умение договариваться о распределении функций и ролей в совместной деятельности; осуществлять взаимный контроль в совместной деятельности, адекватно оценивать собственное поведение и поведение окружающих;  - готовность конструктивно разрешать конфликты посредством учета интересов сторон и сотрудничества;   </vt:lpstr>
      <vt:lpstr>- овладение начальными сведениями о сущности и особенностях объектов, процессов и явлений действительности (природных, социальных, культурных, технических и др.) в соответствии с содержанием конкретного учебного предмета;   - овладение базовыми предметными и межпредметными понятиями, отражающими существенные связи и отношения между объектами и процессами;  - умение работать в материальной и информационной среде начального общего образования (в том числе с учебными моделями) в соответствии с содержанием конкретного учебного предмета.   </vt:lpstr>
      <vt:lpstr>Типичные ошибки при проектировании образовательной программы</vt:lpstr>
      <vt:lpstr>Типичные ошибки при проектировании образовательной программы</vt:lpstr>
      <vt:lpstr>Типичные ошибки при проектировании образовательной программы</vt:lpstr>
      <vt:lpstr>Типичные ошибки при проектировании образовательной программы</vt:lpstr>
      <vt:lpstr>Типичные ошибки при проектировании образовательной программы</vt:lpstr>
      <vt:lpstr>Типичные ошибки при проектировании образовательной программы</vt:lpstr>
      <vt:lpstr>Типичные ошибки при проектировании образовательной программы</vt:lpstr>
      <vt:lpstr>Типичные ошибки при проектировании образовательной программы</vt:lpstr>
    </vt:vector>
  </TitlesOfParts>
  <Company>Дом</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Воспитательная система класса</dc:title>
  <dc:creator>Андрей</dc:creator>
  <cp:lastModifiedBy>Алла Галанина</cp:lastModifiedBy>
  <cp:revision>192</cp:revision>
  <dcterms:created xsi:type="dcterms:W3CDTF">2008-11-02T12:34:41Z</dcterms:created>
  <dcterms:modified xsi:type="dcterms:W3CDTF">2021-05-31T10:26:59Z</dcterms:modified>
</cp:coreProperties>
</file>